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70" r:id="rId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FF3399"/>
    <a:srgbClr val="75E8F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s-ES" altLang="en-US"/>
              <a:t>Haga clic para cambiar el estilo de título	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s-ES" altLang="en-US"/>
              <a:t>Haga clic para modificar el estilo de subtítulo del patrón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C418F-0ADD-4DA9-BDE4-900704CE8F8F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0F751-781B-40B9-81EF-2DF07C2513E1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8BD440-74F1-484E-AA27-A546E28E7F39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ítulo y diagrama u organigr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SmartArt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s-E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AD358-0F14-4D29-AC79-52632C6643FF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6719E5-3913-415E-8C11-400284775234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BB78BB-452E-4031-9528-CBFE5BF146D1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AFC22A-C75F-408C-BC6B-A89187D542C6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B31520-E50E-40CD-82F0-BCC4C71A4857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408A5-9D56-4285-A1A7-911FF0B20DC7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0DD0F2-D1E8-4DE6-8FAC-D6FED0CE4B2A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7AF0D-AEDA-4672-AC4D-952CE5BF8C83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838C71-5ED0-4CE4-A3D8-F0D96AC1FCC0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EDB7F-E8A3-4822-8689-796E1D6599BE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cambiar el estilo de título	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Haga clic para modificar el estilo de texto del patrón</a:t>
            </a:r>
          </a:p>
          <a:p>
            <a:pPr lvl="1"/>
            <a:r>
              <a:rPr lang="es-ES" altLang="en-US" smtClean="0"/>
              <a:t>Segundo nivel</a:t>
            </a:r>
          </a:p>
          <a:p>
            <a:pPr lvl="2"/>
            <a:r>
              <a:rPr lang="es-ES" altLang="en-US" smtClean="0"/>
              <a:t>Tercer nivel</a:t>
            </a:r>
          </a:p>
          <a:p>
            <a:pPr lvl="3"/>
            <a:r>
              <a:rPr lang="es-ES" altLang="en-US" smtClean="0"/>
              <a:t>Cuarto nivel</a:t>
            </a:r>
          </a:p>
          <a:p>
            <a:pPr lvl="4"/>
            <a:r>
              <a:rPr lang="es-ES" altLang="en-US" smtClean="0"/>
              <a:t>Quinto nivel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pPr>
              <a:defRPr/>
            </a:pPr>
            <a:endParaRPr lang="es-ES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>
              <a:defRPr/>
            </a:pPr>
            <a:fld id="{8B185A2E-23BC-4978-BA4A-477615194B80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  <p:sp>
        <p:nvSpPr>
          <p:cNvPr id="4103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mtClean="0"/>
              <a:t>¿Cómo recibir feedback?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ES" smtClean="0"/>
              <a:t>Escuchando y tomando notas</a:t>
            </a:r>
          </a:p>
          <a:p>
            <a:pPr eaLnBrk="1" hangingPunct="1"/>
            <a:r>
              <a:rPr lang="es-ES" smtClean="0"/>
              <a:t>Pidiendo más información cuando la necesitemos</a:t>
            </a:r>
          </a:p>
          <a:p>
            <a:pPr eaLnBrk="1" hangingPunct="1"/>
            <a:r>
              <a:rPr lang="es-ES" smtClean="0"/>
              <a:t>Intentando obtener información concreta</a:t>
            </a:r>
          </a:p>
          <a:p>
            <a:pPr eaLnBrk="1" hangingPunct="1"/>
            <a:r>
              <a:rPr lang="es-ES" smtClean="0"/>
              <a:t>Evitando justificarnos o defendernos</a:t>
            </a:r>
          </a:p>
          <a:p>
            <a:pPr eaLnBrk="1" hangingPunct="1"/>
            <a:r>
              <a:rPr lang="es-ES" smtClean="0"/>
              <a:t>No interrumpiendo</a:t>
            </a:r>
          </a:p>
          <a:p>
            <a:pPr eaLnBrk="1" hangingPunct="1"/>
            <a:r>
              <a:rPr lang="es-ES" smtClean="0"/>
              <a:t>Resumiendo la información para asegurarnos de la comprensión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rde">
  <a:themeElements>
    <a:clrScheme name="Bord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Bord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ord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379</TotalTime>
  <Words>33</Words>
  <Application>Microsoft Office PowerPoint</Application>
  <PresentationFormat>Presentación en pantalla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Garamond</vt:lpstr>
      <vt:lpstr>Wingdings</vt:lpstr>
      <vt:lpstr>Calibri</vt:lpstr>
      <vt:lpstr>Verdana</vt:lpstr>
      <vt:lpstr>Times New Roman</vt:lpstr>
      <vt:lpstr>Borde</vt:lpstr>
      <vt:lpstr>¿Cómo recibir feedback?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COMUNICACIÓN VERBAL</dc:title>
  <dc:creator>ELVA</dc:creator>
  <cp:lastModifiedBy>A</cp:lastModifiedBy>
  <cp:revision>11</cp:revision>
  <dcterms:created xsi:type="dcterms:W3CDTF">2006-05-23T18:22:03Z</dcterms:created>
  <dcterms:modified xsi:type="dcterms:W3CDTF">2011-06-30T14:14:30Z</dcterms:modified>
</cp:coreProperties>
</file>