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2" r:id="rId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3399"/>
    <a:srgbClr val="75E8F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06/relationships/legacyDocTextInfo" Target="legacyDocTextInfo.bin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s-ES" altLang="en-US"/>
              <a:t>Haga clic para cambiar el estilo de título	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s-ES" altLang="en-US"/>
              <a:t>Haga clic para modificar el estilo de subtítulo del patrón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E3085-67CE-4C6B-9310-CF2D820DE639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7B56F-BC5C-4273-B25B-38BAAB4BD939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4B3EE-7F4A-4B53-89A3-15A9E4388570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ítulo y diagrama u organi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SmartArt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F5066-686D-4A8E-AC76-A23C63DA218A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B42A6-EF5A-4BFB-927F-170B0CEFC948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BECF3-F037-4993-9944-0F9185BD3C32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FCD0D-9CD0-4B4C-B548-09F9AED076FB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EC626-F759-4F20-9949-584F7E94E3E4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1AEA7-43B4-403F-917F-D097D7B0A84E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45A95-4AB2-45B8-9858-E87C4B9DDDF4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05079-E9BC-4EB2-966C-8BFED18F3A54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BB956-1E2F-45BC-878C-346883627A62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8F9EB-7733-4D03-B0D9-ACF7A64172A3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cambiar el estilo de título	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2AAC060F-0146-43BE-A856-2E652CC2B5BF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  <p:sp>
        <p:nvSpPr>
          <p:cNvPr id="410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200" smtClean="0">
                <a:latin typeface="Verdana" pitchFamily="34" charset="0"/>
              </a:rPr>
              <a:t>COMUNICACIÓN NO VERBAL</a:t>
            </a:r>
          </a:p>
        </p:txBody>
      </p:sp>
      <p:sp>
        <p:nvSpPr>
          <p:cNvPr id="205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s-ES" sz="2400" smtClean="0">
                <a:latin typeface="Verdana" pitchFamily="34" charset="0"/>
              </a:rPr>
              <a:t>Tiene varias funciones:</a:t>
            </a:r>
          </a:p>
          <a:p>
            <a:pPr eaLnBrk="1" hangingPunct="1">
              <a:buFont typeface="Wingdings" pitchFamily="2" charset="2"/>
              <a:buNone/>
            </a:pPr>
            <a:endParaRPr lang="es-ES" sz="2400" smtClean="0">
              <a:latin typeface="Verdan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s-ES" sz="2600" smtClean="0"/>
          </a:p>
        </p:txBody>
      </p:sp>
      <p:graphicFrame>
        <p:nvGraphicFramePr>
          <p:cNvPr id="2050" name="Diagram 5"/>
          <p:cNvGraphicFramePr>
            <a:graphicFrameLocks/>
          </p:cNvGraphicFramePr>
          <p:nvPr>
            <p:ph sz="half" idx="2"/>
          </p:nvPr>
        </p:nvGraphicFramePr>
        <p:xfrm>
          <a:off x="4648200" y="1600200"/>
          <a:ext cx="4038600" cy="4284663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rde">
  <a:themeElements>
    <a:clrScheme name="Bord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Bord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rd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406</TotalTime>
  <Words>31</Words>
  <Application>Microsoft Office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Garamond</vt:lpstr>
      <vt:lpstr>Wingdings</vt:lpstr>
      <vt:lpstr>Calibri</vt:lpstr>
      <vt:lpstr>Verdana</vt:lpstr>
      <vt:lpstr>Times New Roman</vt:lpstr>
      <vt:lpstr>Borde</vt:lpstr>
      <vt:lpstr>COMUNICACIÓN NO VERBAL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COMUNICACIÓN VERBAL</dc:title>
  <dc:creator>ELVA</dc:creator>
  <cp:lastModifiedBy>A</cp:lastModifiedBy>
  <cp:revision>11</cp:revision>
  <dcterms:created xsi:type="dcterms:W3CDTF">2006-05-23T18:22:03Z</dcterms:created>
  <dcterms:modified xsi:type="dcterms:W3CDTF">2011-06-29T16:56:28Z</dcterms:modified>
</cp:coreProperties>
</file>