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30/06/2011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3200" smtClean="0">
                <a:latin typeface="Verdana" pitchFamily="34" charset="0"/>
              </a:rPr>
              <a:t>DIMENSIONES O ELEMENTOSDEL COMPORTAMIENTO NO VERBAL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4" eaLnBrk="1" hangingPunct="1">
              <a:buClr>
                <a:schemeClr val="tx1"/>
              </a:buClr>
              <a:buFont typeface="Wingdings" pitchFamily="2" charset="2"/>
              <a:buChar char="Ø"/>
            </a:pPr>
            <a:r>
              <a:rPr lang="es-ES" sz="2800" smtClean="0">
                <a:latin typeface="Verdana" pitchFamily="34" charset="0"/>
              </a:rPr>
              <a:t>Expresión facial</a:t>
            </a:r>
          </a:p>
          <a:p>
            <a:pPr lvl="4" eaLnBrk="1" hangingPunct="1">
              <a:buClr>
                <a:schemeClr val="tx1"/>
              </a:buClr>
              <a:buFont typeface="Wingdings" pitchFamily="2" charset="2"/>
              <a:buChar char="Ø"/>
            </a:pPr>
            <a:r>
              <a:rPr lang="es-ES" sz="2800" smtClean="0">
                <a:latin typeface="Verdana" pitchFamily="34" charset="0"/>
              </a:rPr>
              <a:t>Mirada</a:t>
            </a:r>
          </a:p>
          <a:p>
            <a:pPr lvl="4" eaLnBrk="1" hangingPunct="1">
              <a:buClr>
                <a:schemeClr val="tx1"/>
              </a:buClr>
              <a:buFont typeface="Wingdings" pitchFamily="2" charset="2"/>
              <a:buChar char="Ø"/>
            </a:pPr>
            <a:r>
              <a:rPr lang="es-ES" sz="2800" smtClean="0">
                <a:latin typeface="Verdana" pitchFamily="34" charset="0"/>
              </a:rPr>
              <a:t>Postura corporal</a:t>
            </a:r>
          </a:p>
          <a:p>
            <a:pPr lvl="4" eaLnBrk="1" hangingPunct="1">
              <a:buClr>
                <a:schemeClr val="tx1"/>
              </a:buClr>
              <a:buFont typeface="Wingdings" pitchFamily="2" charset="2"/>
              <a:buChar char="Ø"/>
            </a:pPr>
            <a:r>
              <a:rPr lang="es-ES" sz="2800" smtClean="0">
                <a:latin typeface="Verdana" pitchFamily="34" charset="0"/>
              </a:rPr>
              <a:t>Gestos con las manos</a:t>
            </a:r>
          </a:p>
          <a:p>
            <a:pPr lvl="4" eaLnBrk="1" hangingPunct="1">
              <a:buClr>
                <a:schemeClr val="tx1"/>
              </a:buClr>
              <a:buFont typeface="Wingdings" pitchFamily="2" charset="2"/>
              <a:buChar char="Ø"/>
            </a:pPr>
            <a:r>
              <a:rPr lang="es-ES" sz="2800" smtClean="0">
                <a:latin typeface="Verdana" pitchFamily="34" charset="0"/>
              </a:rPr>
              <a:t>Contacto físico</a:t>
            </a:r>
          </a:p>
          <a:p>
            <a:pPr lvl="4" eaLnBrk="1" hangingPunct="1">
              <a:buClr>
                <a:schemeClr val="tx1"/>
              </a:buClr>
              <a:buFont typeface="Wingdings" pitchFamily="2" charset="2"/>
              <a:buChar char="Ø"/>
            </a:pPr>
            <a:r>
              <a:rPr lang="es-ES" sz="2800" smtClean="0">
                <a:latin typeface="Verdana" pitchFamily="34" charset="0"/>
              </a:rPr>
              <a:t>Distancia</a:t>
            </a:r>
          </a:p>
          <a:p>
            <a:pPr lvl="4" eaLnBrk="1" hangingPunct="1">
              <a:buClr>
                <a:schemeClr val="tx1"/>
              </a:buClr>
              <a:buFont typeface="Wingdings" pitchFamily="2" charset="2"/>
              <a:buChar char="Ø"/>
            </a:pPr>
            <a:r>
              <a:rPr lang="es-ES" sz="2800" smtClean="0">
                <a:latin typeface="Verdana" pitchFamily="34" charset="0"/>
              </a:rPr>
              <a:t>Apariencia personal</a:t>
            </a:r>
          </a:p>
          <a:p>
            <a:pPr lvl="4" eaLnBrk="1" hangingPunct="1">
              <a:buClr>
                <a:schemeClr val="tx1"/>
              </a:buClr>
              <a:buFont typeface="Wingdings" pitchFamily="2" charset="2"/>
              <a:buChar char="Ø"/>
            </a:pPr>
            <a:r>
              <a:rPr lang="es-ES" sz="2800" smtClean="0">
                <a:latin typeface="Verdana" pitchFamily="34" charset="0"/>
              </a:rPr>
              <a:t>Elementos lingüísticos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Presentación en pantalla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DIMENSIONES O ELEMENTOSDEL COMPORTAMIENTO NO VERBAL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alumno</dc:creator>
  <cp:lastModifiedBy>alumno</cp:lastModifiedBy>
  <cp:revision>1</cp:revision>
  <dcterms:created xsi:type="dcterms:W3CDTF">2011-06-29T17:18:27Z</dcterms:created>
  <dcterms:modified xsi:type="dcterms:W3CDTF">2011-06-30T13:18:14Z</dcterms:modified>
</cp:coreProperties>
</file>