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sldIdLst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it-I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Fare clic sull'icona per inserire un'immagine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igura a mano libera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A0B40-2644-41D0-A68C-3B495AD0AF61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B9AA2-82FF-4F2C-8EFE-18603DA69B5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://www.google.it/imgres?imgurl=http://www.pinturasemtela.com.br/wp-content/uploads/2011/06/the-dance-henri-matisse.jpg&amp;imgrefurl=http://www.pinturasemtela.com.br/2011/06/&amp;usg=__GQQOlVw9c52zm9Osa_cSRyf3X60=&amp;h=997&amp;w=1500&amp;sz=508&amp;hl=it&amp;start=4&amp;zoom=1&amp;itbs=1&amp;tbnid=JheuUrzHaFxd3M:&amp;tbnh=100&amp;tbnw=150&amp;prev=/search%3Fq%3Dfauves%2Bmatisse%26hl%3Dit%26biw%3D1003%26bih%3D592%26gbv%3D2%26tbs%3Disz:l%26tbm%3Disch&amp;ei=bfb5TcL0LZDxsgbsvpT0Dw" TargetMode="Externa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://www.google.it/imgres?imgurl=http://rpmedia.ask.com/ts%3Fu%3D/wikipedia/en/thumb/b/b9/Bonheur_Matisse.jpg/200px-Bonheur_Matisse.jpg&amp;imgrefurl=http://www.ask.com/wiki/Fauvism&amp;usg=__ZVskFtUr7Wps-KFqw37s0J6W0NU=&amp;h=784&amp;w=1088&amp;sz=177&amp;hl=it&amp;start=8&amp;zoom=1&amp;itbs=1&amp;tbnid=pqF9xy7mpfFRcM:&amp;tbnh=108&amp;tbnw=150&amp;prev=/search%3Fq%3Dfauves%2Brottluff%26hl%3Dit%26biw%3D1003%26bih%3D592%26gbv%3D2%26tbs%3Disz:l%26tbm%3Disch&amp;ei=uPb5TdbIO47Oswah2aD8Dw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www.google.it/imgres?imgurl=http://3.bp.blogspot.com/_DPY27Doq1qM/S9cjkK5tCRI/AAAAAAAABFg/EgmnEDG3SZs/s1600/JohnsonFauvist(V-RV-R-RO%2Band%2BG-YG).jpg&amp;imgrefurl=http://jamesjohnsonart.blogspot.com/2010/04/fauves-in-candyland.html&amp;usg=__BhKzw_3DoJLHV5yV807PzCHQqS4=&amp;h=1257&amp;w=1600&amp;sz=287&amp;hl=it&amp;start=7&amp;zoom=1&amp;itbs=1&amp;tbnid=iphaixD66Akp4M:&amp;tbnh=118&amp;tbnw=150&amp;prev=/search%3Fq%3Dfauves%2Bmatisse%26hl%3Dit%26biw%3D1003%26bih%3D592%26gbv%3D2%26tbs%3Disz:l%26tbm%3Disch&amp;ei=bfb5TcL0LZDxsgbsvpT0D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 avanguardie Storiche</a:t>
            </a:r>
            <a:endParaRPr lang="it-IT" dirty="0"/>
          </a:p>
        </p:txBody>
      </p:sp>
    </p:spTree>
  </p:cSld>
  <p:clrMapOvr>
    <a:masterClrMapping/>
  </p:clrMapOvr>
  <p:transition advClick="0" advTm="2000"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507288" cy="518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    Stravinskij aveva un gusto </a:t>
            </a:r>
            <a:r>
              <a:rPr lang="it-IT" i="1" dirty="0" smtClean="0"/>
              <a:t>fauve.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    I </a:t>
            </a:r>
            <a:r>
              <a:rPr lang="it-IT" dirty="0" err="1" smtClean="0"/>
              <a:t>Fauves</a:t>
            </a:r>
            <a:r>
              <a:rPr lang="it-IT" dirty="0" smtClean="0"/>
              <a:t> è un movimento in cui le opere sono caratterizzate da un colore </a:t>
            </a:r>
            <a:r>
              <a:rPr lang="it-IT" dirty="0" err="1" smtClean="0"/>
              <a:t>melto</a:t>
            </a:r>
            <a:r>
              <a:rPr lang="it-IT" dirty="0" smtClean="0"/>
              <a:t> acceso e provocatorio</a:t>
            </a:r>
          </a:p>
          <a:p>
            <a:pPr>
              <a:buNone/>
            </a:pPr>
            <a:r>
              <a:rPr lang="it-IT" dirty="0" smtClean="0"/>
              <a:t> </a:t>
            </a:r>
            <a:r>
              <a:rPr lang="it-IT" dirty="0" smtClean="0"/>
              <a:t>    Tra gli artisti ricordiamo Matisse, </a:t>
            </a:r>
            <a:r>
              <a:rPr lang="it-IT" dirty="0" err="1" smtClean="0"/>
              <a:t>Derain</a:t>
            </a:r>
            <a:r>
              <a:rPr lang="it-IT" dirty="0" smtClean="0"/>
              <a:t>, de </a:t>
            </a:r>
            <a:r>
              <a:rPr lang="it-IT" dirty="0" err="1" smtClean="0"/>
              <a:t>Vlaminck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</a:t>
            </a:r>
            <a:r>
              <a:rPr lang="it-IT" dirty="0" smtClean="0"/>
              <a:t>    L’artista raffigura l’emozione suscitata in lui dalla realtà; le tinte sono puree le forme sono semplificate.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899592" y="260648"/>
            <a:ext cx="72728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000" dirty="0" smtClean="0">
                <a:solidFill>
                  <a:schemeClr val="accent3">
                    <a:lumMod val="50000"/>
                  </a:schemeClr>
                </a:solidFill>
              </a:rPr>
              <a:t>L’espressionismo</a:t>
            </a:r>
          </a:p>
        </p:txBody>
      </p:sp>
    </p:spTree>
  </p:cSld>
  <p:clrMapOvr>
    <a:masterClrMapping/>
  </p:clrMapOvr>
  <p:transition advClick="0" advTm="2000"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t2.gstatic.com/images?q=tbn:ANd9GcRrnjD8Irh8e6TbeFI0Y5lopFhH3F5TuLDQ8l3yEP2JOKP0Wna3IQdJCDI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09024"/>
            <a:ext cx="4752528" cy="3168355"/>
          </a:xfrm>
          <a:prstGeom prst="rect">
            <a:avLst/>
          </a:prstGeom>
          <a:noFill/>
        </p:spPr>
      </p:pic>
      <p:pic>
        <p:nvPicPr>
          <p:cNvPr id="13316" name="Picture 4" descr="http://t2.gstatic.com/images?q=tbn:ANd9GcSrNI98ENYqy7GO5SID-1mRz8t24VI48AYkher6oX2yp0UVykdLHO3rTF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1737917"/>
            <a:ext cx="3168352" cy="2492439"/>
          </a:xfrm>
          <a:prstGeom prst="rect">
            <a:avLst/>
          </a:prstGeom>
          <a:noFill/>
        </p:spPr>
      </p:pic>
      <p:pic>
        <p:nvPicPr>
          <p:cNvPr id="13318" name="Picture 6" descr="http://t1.gstatic.com/images?q=tbn:ANd9GcTG5zjlU__etMEh1Fha04t9zfzYxY8XcgWIwZNX8BbmxMu7V4iht-RI5mI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15616" y="3789040"/>
            <a:ext cx="3865020" cy="2782814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cnologia">
  <a:themeElements>
    <a:clrScheme name="Tecnologi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nologi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nolog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ertice">
  <a:themeElements>
    <a:clrScheme name="Ve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e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e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</TotalTime>
  <Words>60</Words>
  <Application>Microsoft Office PowerPoint</Application>
  <PresentationFormat>Presentazione su schermo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Tecnologia</vt:lpstr>
      <vt:lpstr>Vertice</vt:lpstr>
      <vt:lpstr>Tema di Office</vt:lpstr>
      <vt:lpstr>Le avanguardie Storiche</vt:lpstr>
      <vt:lpstr>Diapositiva 2</vt:lpstr>
      <vt:lpstr>Diapositiva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avanguardie Storiche</dc:title>
  <dc:creator>Vanessa Valentino</dc:creator>
  <cp:lastModifiedBy>Vanessa Valentino</cp:lastModifiedBy>
  <cp:revision>4</cp:revision>
  <dcterms:created xsi:type="dcterms:W3CDTF">2011-06-16T12:11:53Z</dcterms:created>
  <dcterms:modified xsi:type="dcterms:W3CDTF">2011-06-16T12:28:48Z</dcterms:modified>
</cp:coreProperties>
</file>