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tango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tango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tango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tango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tangolo arrotondato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tangolo arrotondato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tango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64F0481-5570-4AB5-B029-07BC07FDD0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2F3AFE6-76D3-4651-AB50-CF125AC9A8F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F0481-5570-4AB5-B029-07BC07FDD0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AFE6-76D3-4651-AB50-CF125AC9A8F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F0481-5570-4AB5-B029-07BC07FDD0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AFE6-76D3-4651-AB50-CF125AC9A8F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F0481-5570-4AB5-B029-07BC07FDD0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AFE6-76D3-4651-AB50-CF125AC9A8F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F0481-5570-4AB5-B029-07BC07FDD0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AFE6-76D3-4651-AB50-CF125AC9A8F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F0481-5570-4AB5-B029-07BC07FDD0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AFE6-76D3-4651-AB50-CF125AC9A8F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64F0481-5570-4AB5-B029-07BC07FDD0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2F3AFE6-76D3-4651-AB50-CF125AC9A8F2}" type="slidenum">
              <a:rPr lang="it-IT" smtClean="0"/>
              <a:t>‹N›</a:t>
            </a:fld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64F0481-5570-4AB5-B029-07BC07FDD0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2F3AFE6-76D3-4651-AB50-CF125AC9A8F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F0481-5570-4AB5-B029-07BC07FDD0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AFE6-76D3-4651-AB50-CF125AC9A8F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F0481-5570-4AB5-B029-07BC07FDD0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AFE6-76D3-4651-AB50-CF125AC9A8F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F0481-5570-4AB5-B029-07BC07FDD0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AFE6-76D3-4651-AB50-CF125AC9A8F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tango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tango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tango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tango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tangolo arrotondato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tangolo arrotondato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tango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tango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tango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tango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tango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tango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64F0481-5570-4AB5-B029-07BC07FDD0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2F3AFE6-76D3-4651-AB50-CF125AC9A8F2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it/imgres?imgurl=http://images.wikia.com/olympic/images/1/1f/Russia.gif&amp;imgrefurl=http://olympics.wikia.com/wiki/Russia&amp;usg=__qCtt2esETEwKJfHf8D2j3fQz00g=&amp;h=788&amp;w=1181&amp;sz=6&amp;hl=it&amp;start=6&amp;zoom=1&amp;itbs=1&amp;tbnid=mvhp5bsb8xe6EM:&amp;tbnh=100&amp;tbnw=150&amp;prev=/search%3Fq%3DRussia%26hl%3Dit%26biw%3D1003%26bih%3D592%26gbv%3D2%26tbs%3Disz:l%26tbm%3Disch&amp;ei=Qvf5TZ-GC8fQsgaDnoW-Dw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it/imgres?imgurl=https://www.mapandmaps.com/575-2156-thickbox/russia-europe-antique-map-by-zatta-venice-1781.jpg&amp;imgrefurl=https://www.mapandmaps.com/eastern-europe-russia-antique-maps/575-russia-europe-antique-map-by-zatta-venice-1781.html&amp;usg=__3f-sty4eYunXoVakuzdBi-6X2z4=&amp;h=1000&amp;w=1000&amp;sz=233&amp;hl=it&amp;start=2&amp;zoom=1&amp;itbs=1&amp;tbnid=dQ9ff_nPlf9HQM:&amp;tbnh=149&amp;tbnw=149&amp;prev=/search%3Fq%3Drussia%2Beuropea%26hl%3Dit%26biw%3D1003%26bih%3D594%26gbv%3D2%26tbs%3Disz:l%26tbm%3Disch&amp;ei=e_j5TYeUMYjFswbv4_3ZDw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google.it/imgres?imgurl=http://russia.wetlands.org/Portals/5/images/map%2520of%2520russia%2520wetlands.jpg&amp;imgrefurl=http://russia.wetlands.org/OurWetlands/WetlandsofRussia/tabid/608/language/en-US/Default.aspx&amp;usg=__RlJJWMqzlOLE8sGJY4Wm5iveJUA=&amp;h=1455&amp;w=2250&amp;sz=412&amp;hl=it&amp;start=16&amp;zoom=1&amp;itbs=1&amp;tbnid=IrXvRAjpehO-CM:&amp;tbnh=97&amp;tbnw=150&amp;prev=/search%3Fq%3DRussia%26hl%3Dit%26biw%3D1003%26bih%3D592%26gbv%3D2%26tbs%3Disz:l%26tbm%3Disch&amp;ei=nvj5Te_fFMrKtAaX9djpDw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it/imgres?imgurl=http://us.123rf.com/400wm/400/400/tatisol/tatisol1003/tatisol100300004/6597396-valle-verde-paesaggio-altai-russia.jpg&amp;imgrefurl=http://it.123rf.com/photo_6597396_valle-verde-paesaggio-altai-russia.html&amp;usg=__7mDyl4PZ2txECebp4HpoceujIPQ=&amp;h=804&amp;w=1200&amp;sz=92&amp;hl=it&amp;start=12&amp;zoom=1&amp;itbs=1&amp;tbnid=YWBXncVNhSl3mM:&amp;tbnh=101&amp;tbnw=150&amp;prev=/search%3Fq%3DRussia%2Bpaesaggio%26hl%3Dit%26biw%3D1003%26bih%3D594%26gbv%3D2%26tbs%3Disz:l%26tbm%3Disch&amp;ei=3_j5Tar7DcjMtAa1g-TcDw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www.google.it/imgres?imgurl=http://us.123rf.com/400wm/400/400/Garry518/Garry5180811/Garry518081100215/3932299-russia-mosca-paesaggio-nella-notte.jpg&amp;imgrefurl=http://it.123rf.com/photo_3932299_russia-mosca-paesaggio-nella-notte.html&amp;usg=__mrsnyBkCBDBLrQ7Uuod1f3BaB3E=&amp;h=801&amp;w=1200&amp;sz=88&amp;hl=it&amp;start=1&amp;zoom=1&amp;itbs=1&amp;tbnid=78xZzAzA4chaCM:&amp;tbnh=100&amp;tbnw=150&amp;prev=/search%3Fq%3DRussia%2Bpaesaggio%26hl%3Dit%26biw%3D1003%26bih%3D594%26gbv%3D2%26tbs%3Disz:l%26tbm%3Disch&amp;ei=3_j5Tar7DcjMtAa1g-TcD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6000" dirty="0" smtClean="0"/>
              <a:t>Russia</a:t>
            </a:r>
            <a:endParaRPr lang="it-IT" sz="6000" dirty="0"/>
          </a:p>
        </p:txBody>
      </p:sp>
      <p:pic>
        <p:nvPicPr>
          <p:cNvPr id="36866" name="Picture 2" descr="http://t1.gstatic.com/images?q=tbn:ANd9GcRZhHYp5lrzKPffCntGFX3btgvpGuIjDcuy_V6VEyeQ95zYfIQx16G-Fe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4149080"/>
            <a:ext cx="3456384" cy="2304258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3.gstatic.com/images?q=tbn:ANd9GcQm1WoXXJkamnAQZ6Q-8-4AR0IqZjT3QTtTMv0SaRbjbC-67c4eoWc40milL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48680"/>
            <a:ext cx="3744416" cy="3744416"/>
          </a:xfrm>
          <a:prstGeom prst="rect">
            <a:avLst/>
          </a:prstGeom>
          <a:noFill/>
        </p:spPr>
      </p:pic>
      <p:pic>
        <p:nvPicPr>
          <p:cNvPr id="1028" name="Picture 4" descr="http://t3.gstatic.com/images?q=tbn:ANd9GcTgjaqq6lwl3pTT4lKp1jXNEFqcm5uX-GnMclxAKg7rk78lkSvH2QrumvyP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3068960"/>
            <a:ext cx="4320480" cy="3528392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http://t3.gstatic.com/images?q=tbn:ANd9GcRE7zqCVV6OgBi-GVMcUBgwClbsrog0YWaLNSBpposC8p6vWLq5Mgk64d_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780928"/>
            <a:ext cx="3456384" cy="3194274"/>
          </a:xfrm>
          <a:prstGeom prst="rect">
            <a:avLst/>
          </a:prstGeom>
          <a:noFill/>
        </p:spPr>
      </p:pic>
      <p:pic>
        <p:nvPicPr>
          <p:cNvPr id="39940" name="Picture 4" descr="http://t1.gstatic.com/images?q=tbn:ANd9GcScbcvyowgr7faOCJ7YdAI-msGT5eBqr6L_DkBQQTNer44KwCPl6LYR-z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4" y="908720"/>
            <a:ext cx="4320480" cy="3233016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">
    <p:spli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monto">
  <a:themeElements>
    <a:clrScheme name="Tramont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Tramont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amont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</TotalTime>
  <Words>1</Words>
  <Application>Microsoft Office PowerPoint</Application>
  <PresentationFormat>Presentazione su schermo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Tramonto</vt:lpstr>
      <vt:lpstr>Russia</vt:lpstr>
      <vt:lpstr>Diapositiva 2</vt:lpstr>
      <vt:lpstr>Diapositiva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Russia</dc:title>
  <dc:creator>Vanessa Valentino</dc:creator>
  <cp:lastModifiedBy>Vanessa Valentino</cp:lastModifiedBy>
  <cp:revision>4</cp:revision>
  <dcterms:created xsi:type="dcterms:W3CDTF">2011-06-16T12:30:02Z</dcterms:created>
  <dcterms:modified xsi:type="dcterms:W3CDTF">2011-06-16T12:40:21Z</dcterms:modified>
</cp:coreProperties>
</file>