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2844A27-F2F9-4E62-98E4-CD7BBA538C8D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8AE0EF-BC34-4CBE-B0F4-229830DB8D5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imgurl=http://pds15.egloos.com/pds/200905/10/09/f0055009_4a066c259e161.jpg&amp;imgrefurl=http://gmvfeel.egloos.com/1479902&amp;usg=__sJ6Qyim0T1ogYR5QlN3XW8rM318=&amp;h=6860&amp;w=4992&amp;sz=2294&amp;hl=it&amp;start=1&amp;zoom=1&amp;itbs=1&amp;tbnid=vxZxasKrp1qqjM:&amp;tbnh=150&amp;tbnw=109&amp;prev=/search%3Fq%3Dstravinskij%26hl%3Dit%26sa%3DX%26biw%3D1003%26bih%3D592%26gbv%3D2%26tbs%3Disz:l%26tbm%3Disch&amp;ei=YfD5TfqrLM7wsgah96U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1.gstatic.com/images?q=tbn:ANd9GcTEVHDTRbKx8-z1_cMNLT0WNm26aW25ZpxlNvAUhVtKcEkIcfkwZjnu9aE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656184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Stravinskij</a:t>
            </a:r>
            <a:endParaRPr lang="it-IT" sz="6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987824" y="1052736"/>
            <a:ext cx="303468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Andantino</a:t>
            </a:r>
          </a:p>
          <a:p>
            <a:r>
              <a:rPr lang="it-IT" dirty="0" smtClean="0"/>
              <a:t>Allegro</a:t>
            </a:r>
          </a:p>
          <a:p>
            <a:r>
              <a:rPr lang="it-IT" dirty="0" smtClean="0"/>
              <a:t>Allegretto</a:t>
            </a:r>
          </a:p>
          <a:p>
            <a:r>
              <a:rPr lang="it-IT" dirty="0" smtClean="0"/>
              <a:t>Larghetto</a:t>
            </a:r>
          </a:p>
          <a:p>
            <a:r>
              <a:rPr lang="it-IT" dirty="0" smtClean="0"/>
              <a:t>Moderato</a:t>
            </a:r>
          </a:p>
          <a:p>
            <a:r>
              <a:rPr lang="it-IT" dirty="0" smtClean="0"/>
              <a:t>Lento</a:t>
            </a:r>
          </a:p>
          <a:p>
            <a:r>
              <a:rPr lang="it-IT" dirty="0" smtClean="0"/>
              <a:t>Vivo</a:t>
            </a:r>
          </a:p>
          <a:p>
            <a:r>
              <a:rPr lang="it-IT" dirty="0" smtClean="0"/>
              <a:t>Pesante</a:t>
            </a:r>
          </a:p>
          <a:p>
            <a:endParaRPr lang="it-IT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9</Words>
  <Application>Microsoft Office PowerPoint</Application>
  <PresentationFormat>Presentazione su schermo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Mito</vt:lpstr>
      <vt:lpstr>Stravinskij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Stravinskij</dc:title>
  <dc:creator>Vanessa Valentino</dc:creator>
  <cp:lastModifiedBy>Vanessa Valentino</cp:lastModifiedBy>
  <cp:revision>2</cp:revision>
  <dcterms:created xsi:type="dcterms:W3CDTF">2011-06-16T11:58:52Z</dcterms:created>
  <dcterms:modified xsi:type="dcterms:W3CDTF">2011-06-16T12:07:20Z</dcterms:modified>
</cp:coreProperties>
</file>