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0" r:id="rId2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Tito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egnaposto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38739-5585-4F18-A41B-CE522DD0EC8C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30E9B1-55B7-4B4F-B794-024A01AA6CDE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38739-5585-4F18-A41B-CE522DD0EC8C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0E9B1-55B7-4B4F-B794-024A01AA6CD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38739-5585-4F18-A41B-CE522DD0EC8C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0E9B1-55B7-4B4F-B794-024A01AA6CD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38739-5585-4F18-A41B-CE522DD0EC8C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0E9B1-55B7-4B4F-B794-024A01AA6CDE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38739-5585-4F18-A41B-CE522DD0EC8C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0E9B1-55B7-4B4F-B794-024A01AA6CD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38739-5585-4F18-A41B-CE522DD0EC8C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0E9B1-55B7-4B4F-B794-024A01AA6CDE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38739-5585-4F18-A41B-CE522DD0EC8C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0E9B1-55B7-4B4F-B794-024A01AA6CD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38739-5585-4F18-A41B-CE522DD0EC8C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0E9B1-55B7-4B4F-B794-024A01AA6CD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38739-5585-4F18-A41B-CE522DD0EC8C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0E9B1-55B7-4B4F-B794-024A01AA6CD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38739-5585-4F18-A41B-CE522DD0EC8C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0E9B1-55B7-4B4F-B794-024A01AA6CD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38739-5585-4F18-A41B-CE522DD0EC8C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0E9B1-55B7-4B4F-B794-024A01AA6CD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AC38739-5585-4F18-A41B-CE522DD0EC8C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930E9B1-55B7-4B4F-B794-024A01AA6CDE}" type="slidenum">
              <a:rPr lang="it-IT" smtClean="0"/>
              <a:t>‹N›</a:t>
            </a:fld>
            <a:endParaRPr lang="it-IT"/>
          </a:p>
        </p:txBody>
      </p:sp>
      <p:sp>
        <p:nvSpPr>
          <p:cNvPr id="16" name="Segnaposto piè di pagina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38739-5585-4F18-A41B-CE522DD0EC8C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930E9B1-55B7-4B4F-B794-024A01AA6CDE}" type="slidenum">
              <a:rPr lang="it-IT" smtClean="0"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38739-5585-4F18-A41B-CE522DD0EC8C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0E9B1-55B7-4B4F-B794-024A01AA6CD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38739-5585-4F18-A41B-CE522DD0EC8C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0E9B1-55B7-4B4F-B794-024A01AA6CD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38739-5585-4F18-A41B-CE522DD0EC8C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0E9B1-55B7-4B4F-B794-024A01AA6CDE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7" name="Connettore 1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38739-5585-4F18-A41B-CE522DD0EC8C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0E9B1-55B7-4B4F-B794-024A01AA6CDE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0E9B1-55B7-4B4F-B794-024A01AA6CDE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38739-5585-4F18-A41B-CE522DD0EC8C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2" name="Segnaposto contenut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4" name="Segnaposto contenut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10" name="Connettore 1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38739-5585-4F18-A41B-CE522DD0EC8C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0E9B1-55B7-4B4F-B794-024A01AA6CDE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38739-5585-4F18-A41B-CE522DD0EC8C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0E9B1-55B7-4B4F-B794-024A01AA6CD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egnaposto contenut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1" name="Tito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AC38739-5585-4F18-A41B-CE522DD0EC8C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930E9B1-55B7-4B4F-B794-024A01AA6CDE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38739-5585-4F18-A41B-CE522DD0EC8C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30E9B1-55B7-4B4F-B794-024A01AA6CDE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AC38739-5585-4F18-A41B-CE522DD0EC8C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930E9B1-55B7-4B4F-B794-024A01AA6CDE}" type="slidenum">
              <a:rPr lang="it-IT" smtClean="0"/>
              <a:t>‹N›</a:t>
            </a:fld>
            <a:endParaRPr lang="it-IT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AC38739-5585-4F18-A41B-CE522DD0EC8C}" type="datetimeFigureOut">
              <a:rPr lang="it-IT" smtClean="0"/>
              <a:t>16/06/2011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930E9B1-55B7-4B4F-B794-024A01AA6CDE}" type="slidenum">
              <a:rPr lang="it-IT" smtClean="0"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it/imgres?imgurl=http://www.studiofantinel.com/images/libri/201102122358-LIB-093.jpg&amp;imgrefurl=http://cgi.ebay.it/Solzenicyn-Arcipelago-Gulag-Volume-2-Mondadori-1975-/200575901137&amp;usg=__At04iHF03-CgdHL-CkDYE6hkxoQ=&amp;h=1164&amp;w=737&amp;sz=323&amp;hl=it&amp;start=7&amp;zoom=1&amp;itbs=1&amp;tbnid=dlGwt_n_o3ydZM:&amp;tbnh=150&amp;tbnw=95&amp;prev=/search%3Fq%3Darcipelago%2Bgulag%26hl%3Dit%26sa%3DX%26biw%3D1003%26bih%3D592%26gbv%3D2%26tbs%3Disz:l%26tbm%3Disch&amp;ei=mev5TbqtPInbsgb1kIXEDw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7.jpeg"/><Relationship Id="rId2" Type="http://schemas.openxmlformats.org/officeDocument/2006/relationships/hyperlink" Target="http://www.google.it/imgres?imgurl=http://3.bp.blogspot.com/_VAgXTSFElfo/TPPsv4ee7DI/AAAAAAAAAU8/qh37UjeOAhk/s1600/Romanian_Greek-Catholic_Bishops_in_Gulag_1.jpg&amp;imgrefurl=http://gaetanovallini.blogspot.com/2010_11_01_archive.html&amp;usg=__fuAqc3FXfR6915wOHqS1uwyCwns=&amp;h=808&amp;w=1600&amp;sz=213&amp;hl=it&amp;start=8&amp;zoom=1&amp;itbs=1&amp;tbnid=LPn6GGpAZRzYvM:&amp;tbnh=76&amp;tbnw=150&amp;prev=/search%3Fq%3Darcipelago%2Bgulag%26hl%3Dit%26sa%3DX%26biw%3D1003%26bih%3D592%26gbv%3D2%26tbs%3Disz:l%26tbm%3Disch&amp;ei=mev5TbqtPInbsgb1kIXEDw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it/imgres?imgurl=http://pensieroliberale.ilcannocchiale.it/mediamanager/sys.user/55751/russian_gulag001.jpg&amp;imgrefurl=http://pensieroliberale.ilcannocchiale.it/2008/08/04/arcipelago_gulag.html&amp;usg=__H2_PwiY8PuOdx-IvUeB73G5rAis=&amp;h=299&amp;w=347&amp;sz=18&amp;hl=it&amp;start=10&amp;zoom=1&amp;itbs=1&amp;tbnid=4hrKcd8gi8l9gM:&amp;tbnh=103&amp;tbnw=120&amp;prev=/search%3Fq%3Darcipelago%2Bgulag%26hl%3Dit%26sa%3DX%26biw%3D1003%26bih%3D592%26gbv%3D2%26tbas%3D0%26tbm%3Disch&amp;ei=kO35TdXOBI3Oswa8xsTfDw" TargetMode="External"/><Relationship Id="rId5" Type="http://schemas.openxmlformats.org/officeDocument/2006/relationships/image" Target="../media/image6.jpeg"/><Relationship Id="rId4" Type="http://schemas.openxmlformats.org/officeDocument/2006/relationships/hyperlink" Target="http://www.google.it/imgres?imgurl=http://dml.altervista.org/gulag03.jpg&amp;imgrefurl=http://dml.altervista.org/gulag.htm&amp;usg=__FNQSTtuPQK74lFvoTuOApFpkuPA=&amp;h=300&amp;w=321&amp;sz=22&amp;hl=it&amp;start=8&amp;zoom=1&amp;itbs=1&amp;tbnid=e8eY29zv9yLJ0M:&amp;tbnh=110&amp;tbnw=118&amp;prev=/search%3Fq%3Darcipelago%2Bgulag%26hl%3Dit%26sa%3DX%26biw%3D1003%26bih%3D592%26gbv%3D2%26tbas%3D0%26tbm%3Disch&amp;ei=kO35TdXOBI3Oswa8xsTfD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t0.gstatic.com/images?q=tbn:ANd9GcT6c2p3j6l53aMw6CyOWaZMCAUq9OD2OVnsC8gD8LU4sADnPEbrnskU2INh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0"/>
            <a:ext cx="504056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t2.gstatic.com/images?q=tbn:ANd9GcS6nzB02nqif597S8ToYjiuaVrJV746A8d9x_Q7ciEChQplwjfGePQLsHaI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404664"/>
            <a:ext cx="6120680" cy="2687360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1691680" y="3068960"/>
            <a:ext cx="59766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 smtClean="0"/>
              <a:t>Alcuni </a:t>
            </a:r>
            <a:r>
              <a:rPr lang="it-IT" sz="2200" dirty="0"/>
              <a:t>d</a:t>
            </a:r>
            <a:r>
              <a:rPr lang="it-IT" sz="2200" dirty="0" smtClean="0"/>
              <a:t>eportati nei  Gulag  sovietici</a:t>
            </a:r>
            <a:endParaRPr lang="it-IT" sz="2200" dirty="0"/>
          </a:p>
        </p:txBody>
      </p:sp>
      <p:pic>
        <p:nvPicPr>
          <p:cNvPr id="4100" name="Picture 4" descr="http://t0.gstatic.com/images?q=tbn:ANd9GcRRdy08YsAMelS-uN5aRjp8vvEnYMpUji-yKNsH1k1ij26VPfG_8cbc2HM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3498647"/>
            <a:ext cx="3672408" cy="2962013"/>
          </a:xfrm>
          <a:prstGeom prst="rect">
            <a:avLst/>
          </a:prstGeom>
          <a:noFill/>
        </p:spPr>
      </p:pic>
      <p:pic>
        <p:nvPicPr>
          <p:cNvPr id="4102" name="Picture 6" descr="http://t2.gstatic.com/images?q=tbn:ANd9GcS6Ty2p-35WF-enfvI_ATCeZW6fMXuQixvpI32y4zMqelkpLeMVRtNbgw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20072" y="3501008"/>
            <a:ext cx="3384376" cy="3168352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1_Carta">
  <a:themeElements>
    <a:clrScheme name="Carta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art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rta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16</TotalTime>
  <Words>5</Words>
  <Application>Microsoft Office PowerPoint</Application>
  <PresentationFormat>Presentazione su schermo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2</vt:i4>
      </vt:variant>
    </vt:vector>
  </HeadingPairs>
  <TitlesOfParts>
    <vt:vector size="4" baseType="lpstr">
      <vt:lpstr>1_Carta</vt:lpstr>
      <vt:lpstr>Equinozio</vt:lpstr>
      <vt:lpstr>Diapositiva 1</vt:lpstr>
      <vt:lpstr>Diapositiva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Vanessa Valentino</dc:creator>
  <cp:lastModifiedBy>Vanessa Valentino</cp:lastModifiedBy>
  <cp:revision>2</cp:revision>
  <dcterms:created xsi:type="dcterms:W3CDTF">2011-06-16T11:39:40Z</dcterms:created>
  <dcterms:modified xsi:type="dcterms:W3CDTF">2011-06-16T11:55:55Z</dcterms:modified>
</cp:coreProperties>
</file>