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45428-D05A-4AD0-8619-C2FD0C10F5A6}" type="datetimeFigureOut">
              <a:rPr lang="it-IT" smtClean="0"/>
              <a:pPr/>
              <a:t>15/06/2011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it/imgres?imgurl=http://blogs.abcnews.com/photos/uncategorized/2008/08/04/nm_solzhenitsyn_080803_main.jpg&amp;imgrefurl=http://forum.politicainrete.net/conservatorismo/29211-laffermazione-della-russia-nello-scacchiere-internazionale.html&amp;usg=__3NrbCNI6yyT-ppcphsoF4RIn_qg=&amp;h=310&amp;w=413&amp;sz=50&amp;hl=it&amp;start=5&amp;zoom=1&amp;itbs=1&amp;tbnid=_D1RnxEtxuF7bM:&amp;tbnh=94&amp;tbnw=125&amp;prev=/search?q=aleksandr+solzenicyn&amp;hl=it&amp;sa=X&amp;biw=1003&amp;bih=592&amp;gbv=2&amp;tbas=0&amp;tbs=isz:m&amp;tbm=isch&amp;ei=oa7vTfu0Io6e-Qa8--DgB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hewert.wikispaces.com/file/view/russia_map.gif/33650843/russia_map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google.it/imgres?imgurl=http://patertv.it/upself2.0/programmi/immagini/Lager1.jpg&amp;imgrefurl=http://patertv.it/ita/pages/programmi.php?id_cat=15&amp;cat_nome=Voci%20dal%20silenzio/&amp;usg=__GAmyr5joCmY9poNUvUSgi6kxpIo=&amp;h=820&amp;w=1302&amp;sz=289&amp;hl=it&amp;start=1&amp;zoom=1&amp;itbs=1&amp;tbnid=pNluGDha3q4tNM:&amp;tbnh=94&amp;tbnw=150&amp;prev=/images?q=lager&amp;hl=it&amp;gbv=2&amp;tbm=isch&amp;ei=o7HvTd_qJ8_1-gbY8qjYBw" TargetMode="External"/><Relationship Id="rId7" Type="http://schemas.openxmlformats.org/officeDocument/2006/relationships/hyperlink" Target="http://www.google.it/imgres?imgurl=http://1.gravatar.com/avatar/11da94c300fb07a152ff83faf01f78d2?s=48&amp;d=identicon&amp;r=G&amp;imgrefurl=http://it.wordpress.com/tag/aleksandr-solzenicyn/&amp;usg=__C5oqI3JIgr_hly87USL7WMN_oUc=&amp;h=48&amp;w=48&amp;sz=2&amp;hl=it&amp;start=20&amp;zoom=0&amp;itbs=1&amp;tbnid=JYdKceF_V3DY-M:&amp;tbnh=48&amp;tbnw=48&amp;prev=/search?q=nobel+letteratura+solzenicyn&amp;hl=it&amp;biw=1003&amp;bih=592&amp;gbv=2&amp;tbm=isch&amp;ei=-e74TaTALcm0tAbE_-CACQ" TargetMode="External"/><Relationship Id="rId2" Type="http://schemas.openxmlformats.org/officeDocument/2006/relationships/hyperlink" Target="http://biografieonline.it/biografia.htm?BioID=685&amp;biografia=Alfred%20Nobe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google.it/imgres?imgurl=http://matematica-old.unibocconi.it/giormemo/lager.jpg&amp;imgrefurl=http://matematica-old.unibocconi.it/giormemo/hompage2004.htm&amp;usg=__GDCTjUgQhO0GaB0AW1MWVfrbsUc=&amp;h=283&amp;w=256&amp;sz=13&amp;hl=it&amp;start=10&amp;zoom=1&amp;itbs=1&amp;tbnid=Oiqk3t8FrbftRM:&amp;tbnh=114&amp;tbnw=103&amp;prev=/images?q=lager&amp;hl=it&amp;gbv=2&amp;tbm=isch&amp;ei=o7HvTd_qJ8_1-gbY8qjYBw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t1.gstatic.com/images?q=tbn:ANd9GcTwnmVypXhDnUX-5qobrd6GVZ-TN3wROsimpQYt606egQuF95FZZOrT9F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200" dirty="0" smtClean="0">
                <a:solidFill>
                  <a:srgbClr val="FFC000"/>
                </a:solidFill>
              </a:rPr>
              <a:t>Aleksandr Solzenicyn</a:t>
            </a:r>
            <a:endParaRPr lang="it-IT" sz="6200" dirty="0">
              <a:solidFill>
                <a:srgbClr val="FFC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Biografia</a:t>
            </a:r>
            <a:endParaRPr lang="it-IT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Quale è stata la sua carriera?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3845024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Aleksandr Isaevic Solzenicyn è nato a Kislovodsk </a:t>
            </a:r>
            <a:r>
              <a:rPr lang="it-IT" dirty="0" smtClean="0"/>
              <a:t>in Russia nel </a:t>
            </a:r>
            <a:r>
              <a:rPr lang="it-IT" dirty="0"/>
              <a:t>1918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      Morto il padre pochi mesi prima della sua nascita in un incidente di caccia, la madre si trasferisce col piccolo a </a:t>
            </a:r>
            <a:r>
              <a:rPr lang="it-IT" dirty="0" err="1" smtClean="0"/>
              <a:t>Rostov-sul-Don</a:t>
            </a:r>
            <a:r>
              <a:rPr lang="it-IT" dirty="0" smtClean="0"/>
              <a:t>. Nel 1924, a causa del nuovo regime di Stalin, i due si trovano nella miseria.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Aleksandr fin </a:t>
            </a:r>
            <a:r>
              <a:rPr lang="it-IT" dirty="0"/>
              <a:t>da giovane voleva fare lo </a:t>
            </a:r>
            <a:r>
              <a:rPr lang="it-IT" dirty="0" smtClean="0"/>
              <a:t>scrittore e si laurea in matematica nel 1941. </a:t>
            </a:r>
          </a:p>
          <a:p>
            <a:pPr>
              <a:buNone/>
            </a:pPr>
            <a:r>
              <a:rPr lang="it-IT" dirty="0" smtClean="0"/>
              <a:t>      I nuovi regimi condannano Aleksandr a otto anni di campo di concentramento e al confino a vita.</a:t>
            </a:r>
          </a:p>
          <a:p>
            <a:pPr>
              <a:buNone/>
            </a:pPr>
            <a:r>
              <a:rPr lang="it-IT" dirty="0" smtClean="0"/>
              <a:t>       Girando tra vari lager scrive degli appunti sui campi di concentramento dove riesce a far credere alla gente la vera crudeltà dei lager.</a:t>
            </a:r>
          </a:p>
          <a:p>
            <a:pPr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2050" name="Picture 2" descr="Mostra immagine a dimensione inte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437112"/>
            <a:ext cx="2520280" cy="196056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764705"/>
            <a:ext cx="8229600" cy="2016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800" dirty="0" smtClean="0"/>
              <a:t>      Insignito del premio </a:t>
            </a:r>
            <a:r>
              <a:rPr lang="it-IT" sz="1800" dirty="0" smtClean="0">
                <a:hlinkClick r:id="rId2" tooltip="Biografia di Alfred Nobel"/>
              </a:rPr>
              <a:t>Nobel</a:t>
            </a:r>
            <a:r>
              <a:rPr lang="it-IT" sz="1800" dirty="0" smtClean="0"/>
              <a:t> per la Letteratura nel 1970, viene espulso dalla Russia nel 1974 e recandosi a Stoccolma pronuncia un indimenticabile discorso a nome di tutte la persone annientate nei Gulag sovietici.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       Si trasferisce in America insieme alla sua famiglia nel 1973 e dopo 21 anni ritorna finalmente  in patria riconciliandosi con essa.</a:t>
            </a:r>
            <a:endParaRPr lang="it-IT" sz="1800" dirty="0"/>
          </a:p>
        </p:txBody>
      </p:sp>
      <p:pic>
        <p:nvPicPr>
          <p:cNvPr id="1026" name="Picture 2" descr="http://t2.gstatic.com/images?q=tbn:ANd9GcR9xngiHU_2J5ueYPvSKgxfAOC2hvPXPL9zh4jnEhSsWqeykORc09waax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077072"/>
            <a:ext cx="2922533" cy="1831454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ANd9GcRNGepDPd9dHDnqTJbiThJ2qPhHdOhXajBlqfGsc6TvXY9WpPAcfyfUiQ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3645024"/>
            <a:ext cx="2232248" cy="1872208"/>
          </a:xfrm>
          <a:prstGeom prst="rect">
            <a:avLst/>
          </a:prstGeom>
          <a:noFill/>
        </p:spPr>
      </p:pic>
      <p:pic>
        <p:nvPicPr>
          <p:cNvPr id="2" name="Picture 2" descr="http://t2.gstatic.com/images?q=tbn:ANd9GcT1UJi4QijrUE3mgfYB_EpxpIS65aOd5Tu67SKuQg8_34f-MQlPUw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27984" y="3356992"/>
            <a:ext cx="1296144" cy="1296147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4355976" y="472514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Nobel per la letteratura</a:t>
            </a:r>
            <a:endParaRPr lang="it-IT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128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Aleksandr Solzenicyn</vt:lpstr>
      <vt:lpstr>Quale è stata la sua carriera?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 Solzenicyn</dc:title>
  <dc:creator>Vanessa Valentino</dc:creator>
  <cp:lastModifiedBy>Vanessa Valentino</cp:lastModifiedBy>
  <cp:revision>8</cp:revision>
  <dcterms:created xsi:type="dcterms:W3CDTF">2011-06-02T19:38:40Z</dcterms:created>
  <dcterms:modified xsi:type="dcterms:W3CDTF">2011-06-15T19:01:42Z</dcterms:modified>
</cp:coreProperties>
</file>