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45428-D05A-4AD0-8619-C2FD0C10F5A6}" type="datetimeFigureOut">
              <a:rPr lang="it-IT" smtClean="0"/>
              <a:pPr/>
              <a:t>08/06/2011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C561-5F98-4AF3-AFD8-9A9BFF5E7AA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it/imgres?imgurl=http://blogs.abcnews.com/photos/uncategorized/2008/08/04/nm_solzhenitsyn_080803_main.jpg&amp;imgrefurl=http://forum.politicainrete.net/conservatorismo/29211-laffermazione-della-russia-nello-scacchiere-internazionale.html&amp;usg=__3NrbCNI6yyT-ppcphsoF4RIn_qg=&amp;h=310&amp;w=413&amp;sz=50&amp;hl=it&amp;start=5&amp;zoom=1&amp;itbs=1&amp;tbnid=_D1RnxEtxuF7bM:&amp;tbnh=94&amp;tbnw=125&amp;prev=/search%3Fq%3Daleksandr%2Bsolzenicyn%26hl%3Dit%26sa%3DX%26biw%3D1003%26bih%3D592%26gbv%3D2%26tbas%3D0%26tbs%3Disz:m%26tbm%3Disch&amp;ei=oa7vTfu0Io6e-Qa8--DgB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hewert.wikispaces.com/file/view/russia_map.gif/33650843/russia_map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it/imgres?imgurl=http://patertv.it/upself2.0/programmi/immagini/Lager1.jpg&amp;imgrefurl=http://patertv.it/ita/pages/programmi.php%3Fid_cat%3D15%26cat_nome%3DVoci%2520dal%2520silenzio/&amp;usg=__GAmyr5joCmY9poNUvUSgi6kxpIo=&amp;h=820&amp;w=1302&amp;sz=289&amp;hl=it&amp;start=1&amp;zoom=1&amp;itbs=1&amp;tbnid=pNluGDha3q4tNM:&amp;tbnh=94&amp;tbnw=150&amp;prev=/images%3Fq%3Dlager%26hl%3Dit%26gbv%3D2%26tbm%3Disch&amp;ei=o7HvTd_qJ8_1-gbY8qjYB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it/imgres?imgurl=http://matematica-old.unibocconi.it/giormemo/lager.jpg&amp;imgrefurl=http://matematica-old.unibocconi.it/giormemo/hompage2004.htm&amp;usg=__GDCTjUgQhO0GaB0AW1MWVfrbsUc=&amp;h=283&amp;w=256&amp;sz=13&amp;hl=it&amp;start=10&amp;zoom=1&amp;itbs=1&amp;tbnid=Oiqk3t8FrbftRM:&amp;tbnh=114&amp;tbnw=103&amp;prev=/images%3Fq%3Dlager%26hl%3Dit%26gbv%3D2%26tbm%3Disch&amp;ei=o7HvTd_qJ8_1-gbY8qjYB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t1.gstatic.com/images?q=tbn:ANd9GcTwnmVypXhDnUX-5qobrd6GVZ-TN3wROsimpQYt606egQuF95FZZOrT9F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200" dirty="0" smtClean="0">
                <a:solidFill>
                  <a:srgbClr val="FFC000"/>
                </a:solidFill>
              </a:rPr>
              <a:t>Aleksandr </a:t>
            </a:r>
            <a:r>
              <a:rPr lang="it-IT" sz="6200" dirty="0" smtClean="0">
                <a:solidFill>
                  <a:srgbClr val="FFC000"/>
                </a:solidFill>
              </a:rPr>
              <a:t>Solzenicyn</a:t>
            </a:r>
            <a:endParaRPr lang="it-IT" sz="6200" dirty="0">
              <a:solidFill>
                <a:srgbClr val="FFC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Biografia</a:t>
            </a:r>
            <a:endParaRPr lang="it-IT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Quale è stata la sua carriera?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3845024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Aleksandr Isaevic </a:t>
            </a:r>
            <a:r>
              <a:rPr lang="it-IT" dirty="0"/>
              <a:t>Solzenicyn</a:t>
            </a:r>
            <a:r>
              <a:rPr lang="it-IT" dirty="0"/>
              <a:t> è nato a </a:t>
            </a:r>
            <a:r>
              <a:rPr lang="it-IT" dirty="0"/>
              <a:t>Kislovodsk</a:t>
            </a:r>
            <a:r>
              <a:rPr lang="it-IT" dirty="0"/>
              <a:t> </a:t>
            </a:r>
            <a:r>
              <a:rPr lang="it-IT" dirty="0" smtClean="0"/>
              <a:t>in Russia nel </a:t>
            </a:r>
            <a:r>
              <a:rPr lang="it-IT" dirty="0"/>
              <a:t>1918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Suo </a:t>
            </a:r>
            <a:r>
              <a:rPr lang="it-IT" dirty="0" smtClean="0"/>
              <a:t>padre non </a:t>
            </a:r>
            <a:r>
              <a:rPr lang="it-IT" dirty="0"/>
              <a:t>completò i suoi </a:t>
            </a:r>
            <a:r>
              <a:rPr lang="it-IT" dirty="0" smtClean="0"/>
              <a:t>studi perché partì per volontario </a:t>
            </a:r>
            <a:r>
              <a:rPr lang="it-IT" dirty="0"/>
              <a:t>per la guerra nel 1914. </a:t>
            </a:r>
            <a:r>
              <a:rPr lang="it-IT" dirty="0" smtClean="0"/>
              <a:t>Combattè</a:t>
            </a:r>
            <a:r>
              <a:rPr lang="it-IT" dirty="0" smtClean="0"/>
              <a:t> </a:t>
            </a:r>
            <a:r>
              <a:rPr lang="it-IT" dirty="0"/>
              <a:t>e morì nell'estate </a:t>
            </a:r>
            <a:r>
              <a:rPr lang="it-IT" dirty="0" smtClean="0"/>
              <a:t>del </a:t>
            </a:r>
            <a:r>
              <a:rPr lang="it-IT" dirty="0"/>
              <a:t>1918, sei mesi prima della nascita di Aleksandr.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Aleksandr fin </a:t>
            </a:r>
            <a:r>
              <a:rPr lang="it-IT" dirty="0"/>
              <a:t>da giovane voleva fare lo scrittore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Nel 1930 tentò di farsi pubblicare dei manoscritti che nessuno accettò. </a:t>
            </a:r>
            <a:br>
              <a:rPr lang="it-IT" dirty="0"/>
            </a:br>
            <a:r>
              <a:rPr lang="it-IT" dirty="0"/>
              <a:t>Ad ogni modo iniziò a studiare matematica all'università di Rostov, dove mostrò di avere una considerevole attitudine alla matematica.</a:t>
            </a:r>
            <a:br>
              <a:rPr lang="it-IT" dirty="0"/>
            </a:br>
            <a:endParaRPr lang="it-IT" dirty="0"/>
          </a:p>
        </p:txBody>
      </p:sp>
      <p:pic>
        <p:nvPicPr>
          <p:cNvPr id="2050" name="Picture 2" descr="Mostra immagine a dimensione inte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897440"/>
            <a:ext cx="2520280" cy="196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816423"/>
          </a:xfrm>
        </p:spPr>
        <p:txBody>
          <a:bodyPr>
            <a:noAutofit/>
          </a:bodyPr>
          <a:lstStyle/>
          <a:p>
            <a:r>
              <a:rPr lang="it-IT" sz="1800" dirty="0" smtClean="0"/>
              <a:t>Nel </a:t>
            </a:r>
            <a:r>
              <a:rPr lang="it-IT" sz="1800" dirty="0" smtClean="0"/>
              <a:t>1945 fu arrestato e condannato a </a:t>
            </a:r>
            <a:r>
              <a:rPr lang="it-IT" sz="1800" dirty="0" smtClean="0"/>
              <a:t>undici </a:t>
            </a:r>
            <a:r>
              <a:rPr lang="it-IT" sz="1800" dirty="0" smtClean="0"/>
              <a:t>anni </a:t>
            </a:r>
            <a:r>
              <a:rPr lang="it-IT" sz="1800" dirty="0" smtClean="0"/>
              <a:t>di lager. </a:t>
            </a:r>
            <a:r>
              <a:rPr lang="it-IT" sz="1800" dirty="0" smtClean="0"/>
              <a:t>Rilasciato </a:t>
            </a:r>
            <a:r>
              <a:rPr lang="it-IT" sz="1800" dirty="0" smtClean="0"/>
              <a:t>nel 1956, fu riabilitato e autorizzato a stabilirsi a </a:t>
            </a:r>
            <a:r>
              <a:rPr lang="it-IT" sz="1800" dirty="0" smtClean="0"/>
              <a:t>Rjazan</a:t>
            </a:r>
            <a:r>
              <a:rPr lang="it-IT" sz="1800" dirty="0" smtClean="0"/>
              <a:t>', dove insegnò matematica e cominciò a scrivere. </a:t>
            </a:r>
            <a:endParaRPr lang="it-IT" sz="1800" dirty="0" smtClean="0"/>
          </a:p>
          <a:p>
            <a:r>
              <a:rPr lang="it-IT" sz="1800" dirty="0" smtClean="0"/>
              <a:t>Solzenicyn</a:t>
            </a:r>
            <a:r>
              <a:rPr lang="it-IT" sz="1800" dirty="0" smtClean="0"/>
              <a:t> </a:t>
            </a:r>
            <a:r>
              <a:rPr lang="it-IT" sz="1800" dirty="0" smtClean="0"/>
              <a:t>si distinse presto dalle posizioni di semplice denuncia delle illegalità staliniane per giungere a una aperta contrapposizione ideologica al regime </a:t>
            </a:r>
            <a:r>
              <a:rPr lang="it-IT" sz="1800" dirty="0" smtClean="0"/>
              <a:t>sovietico.  </a:t>
            </a:r>
            <a:r>
              <a:rPr lang="it-IT" sz="1800" dirty="0" smtClean="0"/>
              <a:t>Nel 1970 la polemica connessa all'assegnazione del nobel </a:t>
            </a:r>
            <a:br>
              <a:rPr lang="it-IT" sz="1800" dirty="0" smtClean="0"/>
            </a:br>
            <a:r>
              <a:rPr lang="it-IT" sz="1800" dirty="0" smtClean="0"/>
              <a:t>"Per la forza etica con la quale ha seguito le tradizioni indispensabili della letteratura russa."</a:t>
            </a:r>
            <a:br>
              <a:rPr lang="it-IT" sz="1800" dirty="0" smtClean="0"/>
            </a:br>
            <a:r>
              <a:rPr lang="it-IT" sz="1800" dirty="0" smtClean="0"/>
              <a:t>Emarginato in patria, oggetto di mitizzazione messianica presso gli oppositori di regime, caso politico usato </a:t>
            </a:r>
            <a:r>
              <a:rPr lang="it-IT" sz="1800" dirty="0" smtClean="0"/>
              <a:t>propagandisticamente</a:t>
            </a:r>
            <a:r>
              <a:rPr lang="it-IT" sz="1800" dirty="0" smtClean="0"/>
              <a:t> in occidente. Fu espulso dall'URSS nel 1974. Si stabilì prima a Zurigo, poi in USA, continuando la sua opera di violenta requisitoria contro i metodi staliniani e i segni di involuzione censoria dell'URSS. Nel 1993 è tornato nella Russia </a:t>
            </a:r>
            <a:r>
              <a:rPr lang="it-IT" sz="1800" dirty="0" smtClean="0"/>
              <a:t>post-urss</a:t>
            </a:r>
            <a:r>
              <a:rPr lang="it-IT" sz="1800" dirty="0" smtClean="0"/>
              <a:t>.</a:t>
            </a:r>
            <a:br>
              <a:rPr lang="it-IT" sz="1800" dirty="0" smtClean="0"/>
            </a:br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  <p:pic>
        <p:nvPicPr>
          <p:cNvPr id="1026" name="Picture 2" descr="http://t2.gstatic.com/images?q=tbn:ANd9GcR9xngiHU_2J5ueYPvSKgxfAOC2hvPXPL9zh4jnEhSsWqeykORc09waax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1" y="4509120"/>
            <a:ext cx="2922533" cy="1831454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ANd9GcRNGepDPd9dHDnqTJbiThJ2qPhHdOhXajBlqfGsc6TvXY9WpPAcfyfUiQ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509120"/>
            <a:ext cx="2232248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86</Words>
  <Application>Microsoft Office PowerPoint</Application>
  <PresentationFormat>Presentazione su schermo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Aleksandr Solzenicyn</vt:lpstr>
      <vt:lpstr>Quale è stata la sua carriera?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Aleksandr Solzenicyn</dc:title>
  <dc:creator>Vanessa Valentino</dc:creator>
  <cp:lastModifiedBy>Vanessa Valentino</cp:lastModifiedBy>
  <cp:revision>4</cp:revision>
  <dcterms:created xsi:type="dcterms:W3CDTF">2011-06-02T19:38:40Z</dcterms:created>
  <dcterms:modified xsi:type="dcterms:W3CDTF">2011-06-08T17:32:09Z</dcterms:modified>
</cp:coreProperties>
</file>