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28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871E-B591-4D04-82B5-8F5633B713FE}" type="datetimeFigureOut">
              <a:rPr lang="it-IT" smtClean="0"/>
              <a:t>06/06/2011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0C63-1D97-4CBB-9E9A-87F65F6E2F3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871E-B591-4D04-82B5-8F5633B713FE}" type="datetimeFigureOut">
              <a:rPr lang="it-IT" smtClean="0"/>
              <a:t>06/06/2011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0C63-1D97-4CBB-9E9A-87F65F6E2F3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871E-B591-4D04-82B5-8F5633B713FE}" type="datetimeFigureOut">
              <a:rPr lang="it-IT" smtClean="0"/>
              <a:t>06/06/2011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0C63-1D97-4CBB-9E9A-87F65F6E2F3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871E-B591-4D04-82B5-8F5633B713FE}" type="datetimeFigureOut">
              <a:rPr lang="it-IT" smtClean="0"/>
              <a:t>06/06/2011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0C63-1D97-4CBB-9E9A-87F65F6E2F3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871E-B591-4D04-82B5-8F5633B713FE}" type="datetimeFigureOut">
              <a:rPr lang="it-IT" smtClean="0"/>
              <a:t>06/06/2011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0C63-1D97-4CBB-9E9A-87F65F6E2F3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871E-B591-4D04-82B5-8F5633B713FE}" type="datetimeFigureOut">
              <a:rPr lang="it-IT" smtClean="0"/>
              <a:t>06/06/2011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0C63-1D97-4CBB-9E9A-87F65F6E2F3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871E-B591-4D04-82B5-8F5633B713FE}" type="datetimeFigureOut">
              <a:rPr lang="it-IT" smtClean="0"/>
              <a:t>06/06/2011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0C63-1D97-4CBB-9E9A-87F65F6E2F3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871E-B591-4D04-82B5-8F5633B713FE}" type="datetimeFigureOut">
              <a:rPr lang="it-IT" smtClean="0"/>
              <a:t>06/06/2011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0C63-1D97-4CBB-9E9A-87F65F6E2F3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871E-B591-4D04-82B5-8F5633B713FE}" type="datetimeFigureOut">
              <a:rPr lang="it-IT" smtClean="0"/>
              <a:t>06/06/2011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0C63-1D97-4CBB-9E9A-87F65F6E2F3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871E-B591-4D04-82B5-8F5633B713FE}" type="datetimeFigureOut">
              <a:rPr lang="it-IT" smtClean="0"/>
              <a:t>06/06/2011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0C63-1D97-4CBB-9E9A-87F65F6E2F3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871E-B591-4D04-82B5-8F5633B713FE}" type="datetimeFigureOut">
              <a:rPr lang="it-IT" smtClean="0"/>
              <a:t>06/06/2011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0C63-1D97-4CBB-9E9A-87F65F6E2F3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C871E-B591-4D04-82B5-8F5633B713FE}" type="datetimeFigureOut">
              <a:rPr lang="it-IT" smtClean="0"/>
              <a:t>06/06/2011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70C63-1D97-4CBB-9E9A-87F65F6E2F3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it/imgres?imgurl=http://scheggedivetro.blogosfere.it/images/centrale%2520nucleare%25202.jpg&amp;imgrefurl=http://scheggedivetro.blogosfere.it/2008/07/in-francia-100-operai-lievemente-contaminati-da-un-incidente-nella-centrale-nucleare-ma-il-nucleare.html&amp;usg=__NoGB9xLRSZy_WlaSU09OjKUqev4=&amp;h=335&amp;w=520&amp;sz=29&amp;hl=it&amp;start=13&amp;zoom=1&amp;itbs=1&amp;tbnid=_YdW1sJDFAJ8EM:&amp;tbnh=84&amp;tbnw=131&amp;prev=/search%3Fq%3Dfoto%2Bcentrale%2Bnucleare%26hl%3Dit%26sa%3DX%26gbv%3D2%26tbs%3Disz:m%26tbm%3Disch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it/imgres?imgurl=http://massimo.delmese.net/wp-content/uploads/Fukushima-disastro.jpg&amp;imgrefurl=http://massimo.delmese.net/27859/centrale-nucleare-a-foce-del-sele-e-la-destra-nostrana-tace/&amp;usg=__bYQsIxZ-4swZ0pcHLkBN5cgpI9Q=&amp;h=296&amp;w=444&amp;sz=18&amp;hl=it&amp;start=8&amp;zoom=1&amp;um=1&amp;itbs=1&amp;tbnid=znMDcVTP_VlllM:&amp;tbnh=85&amp;tbnw=127&amp;prev=/search%3Fq%3Dfoto%2Bcentrale%2Bnucleare%2Bfukushima%26um%3D1%26hl%3Dit%26sa%3DN%26rlz%3D1T4ADFA_itIT375IT405%26tbm%3Disch&amp;ei=xhPtTa2nGsuWOsDS5aIB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www.google.it/imgres?imgurl=http://taggatore.com/img/taggatore/150x150/1/151d927ea443241d3b168bd29c39891e&amp;imgrefurl=http://taggatore.com/articolo/fukushima-cibo-radioattivo-quali-sono-le-esportazioni-alimentari-del&amp;usg=__zsGb9iXtUUSYbjwRMM_HWId67yQ=&amp;h=150&amp;w=150&amp;sz=7&amp;hl=it&amp;start=15&amp;zoom=1&amp;um=1&amp;itbs=1&amp;tbnid=VfPFp30isvNehM:&amp;tbnh=96&amp;tbnw=96&amp;prev=/search%3Fq%3Dfoto%2Bconseguenze%2Bfukushima%2Bcibo%26um%3D1%26hl%3Dit%26rlz%3D1T4ADFA_itIT375IT405%26tbm%3Disch&amp;ei=ZRXtTZLXBoaCOqj1wZ8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ippolandia.it/wp-content/uploads/2011/01/bambine_giapponesi.jpg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stliq.com/c/ls/e/ee/14637777_fukushima-primi-effetti-della-catastrofe-spunta-video-di-un-coniglio-senza-orecchie-8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t2.gstatic.com/images?q=tbn:ANd9GcQKoswkLHjuDWVPCIyyULp96-QPqTqsK1PFQ4_ZLEX11PdhTfewlSf8Fb8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000" dirty="0" smtClean="0">
                <a:solidFill>
                  <a:srgbClr val="3412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Centrale nucleare</a:t>
            </a:r>
            <a:endParaRPr lang="it-IT" sz="6000" dirty="0">
              <a:solidFill>
                <a:srgbClr val="3412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4">
                    <a:lumMod val="75000"/>
                  </a:schemeClr>
                </a:solidFill>
              </a:rPr>
              <a:t>Cos’è successo a </a:t>
            </a:r>
            <a:r>
              <a:rPr lang="it-IT" dirty="0" err="1" smtClean="0">
                <a:solidFill>
                  <a:schemeClr val="accent4">
                    <a:lumMod val="75000"/>
                  </a:schemeClr>
                </a:solidFill>
              </a:rPr>
              <a:t>fukushima</a:t>
            </a:r>
            <a:r>
              <a:rPr lang="it-IT" dirty="0" smtClean="0">
                <a:solidFill>
                  <a:schemeClr val="accent4">
                    <a:lumMod val="75000"/>
                  </a:schemeClr>
                </a:solidFill>
              </a:rPr>
              <a:t>?</a:t>
            </a:r>
            <a:endParaRPr lang="it-IT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3484984"/>
          </a:xfrm>
        </p:spPr>
        <p:txBody>
          <a:bodyPr>
            <a:normAutofit fontScale="62500" lnSpcReduction="20000"/>
          </a:bodyPr>
          <a:lstStyle/>
          <a:p>
            <a:r>
              <a:rPr lang="it-IT" sz="4200" b="1" dirty="0" smtClean="0"/>
              <a:t>A </a:t>
            </a:r>
            <a:r>
              <a:rPr lang="it-IT" sz="4200" b="1" dirty="0" err="1" smtClean="0"/>
              <a:t>Fukushima</a:t>
            </a:r>
            <a:r>
              <a:rPr lang="it-IT" sz="4200" b="1" dirty="0" smtClean="0"/>
              <a:t> la prima emergenza nucleare del Giappone.</a:t>
            </a:r>
            <a:r>
              <a:rPr lang="it-IT" sz="4200" dirty="0" smtClean="0"/>
              <a:t> Nella centrale nucleare di </a:t>
            </a:r>
            <a:r>
              <a:rPr lang="it-IT" sz="4200" dirty="0" err="1" smtClean="0"/>
              <a:t>Fukushima</a:t>
            </a:r>
            <a:r>
              <a:rPr lang="it-IT" sz="4200" dirty="0" smtClean="0"/>
              <a:t>, dove era scattato il fermo automatico per 3 dei 6 reattori, si è verificata un'esplosione, con rilascio di vapori nell'atmosfera. Un incidente classificato al livello 4 della scala internazionale degli incidenti nucleari (che va da zero a 7), cioè un evento con conseguenze locali. È la prima emergenza nucleare mai dichiarata dal Giappone, ma fin dall'inizio gli esperti hanno escluso un'altra Chernobyl.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4098" name="Picture 2" descr="http://t3.gstatic.com/images?q=tbn:ANd9GcRgz6yKs-FbEEfMrF4IKzbLhEVK9ZS9zd5VGWvk3-vWQVCZtdjN3egTE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293096"/>
            <a:ext cx="4320480" cy="2224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Conseguenze</a:t>
            </a:r>
            <a:endParaRPr lang="it-IT" dirty="0"/>
          </a:p>
        </p:txBody>
      </p:sp>
      <p:pic>
        <p:nvPicPr>
          <p:cNvPr id="6146" name="Picture 2" descr="http://t1.gstatic.com/images?q=tbn:ANd9GcRWez8TJsxpueANP-A_E7_ROR7HQ4YgabIFmOSUWuVXEAponPWigopDb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340768"/>
            <a:ext cx="2232248" cy="2232248"/>
          </a:xfrm>
          <a:prstGeom prst="rect">
            <a:avLst/>
          </a:prstGeom>
          <a:noFill/>
        </p:spPr>
      </p:pic>
      <p:pic>
        <p:nvPicPr>
          <p:cNvPr id="6148" name="Picture 4" descr="Mostra immagine a dimensione inter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3861048"/>
            <a:ext cx="2376264" cy="2472602"/>
          </a:xfrm>
          <a:prstGeom prst="rect">
            <a:avLst/>
          </a:prstGeom>
          <a:noFill/>
        </p:spPr>
      </p:pic>
      <p:pic>
        <p:nvPicPr>
          <p:cNvPr id="6150" name="Picture 6" descr="Mostra immagine a dimensione intera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064" y="1400253"/>
            <a:ext cx="2952328" cy="1702243"/>
          </a:xfrm>
          <a:prstGeom prst="rect">
            <a:avLst/>
          </a:prstGeom>
          <a:noFill/>
        </p:spPr>
      </p:pic>
      <p:pic>
        <p:nvPicPr>
          <p:cNvPr id="6152" name="Picture 8" descr="http://www.italiasalute.it/Dati/Foto/Gravidanza_7004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92080" y="4005064"/>
            <a:ext cx="2680692" cy="2320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93</Words>
  <Application>Microsoft Office PowerPoint</Application>
  <PresentationFormat>Presentazione su schermo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Centrale nucleare</vt:lpstr>
      <vt:lpstr>Cos’è successo a fukushima?</vt:lpstr>
      <vt:lpstr>Conseguenze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Centrale nucleare</dc:title>
  <dc:creator>Vanessa Valentino</dc:creator>
  <cp:lastModifiedBy>Vanessa Valentino</cp:lastModifiedBy>
  <cp:revision>3</cp:revision>
  <dcterms:created xsi:type="dcterms:W3CDTF">2011-06-06T17:42:53Z</dcterms:created>
  <dcterms:modified xsi:type="dcterms:W3CDTF">2011-06-06T18:08:27Z</dcterms:modified>
</cp:coreProperties>
</file>