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02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0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76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24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7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02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67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36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40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687D-A074-43A8-BC44-70861956B0F8}" type="datetimeFigureOut">
              <a:rPr lang="it-IT" smtClean="0"/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E158-5B9A-490A-AC16-82FE5154E2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4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Fegato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Oggi faremo un approfondimento su questo vitale organo.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it-IT" dirty="0" smtClean="0"/>
              <a:t>Obiettivo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dirty="0" smtClean="0"/>
              <a:t>Spiegare (con la presentazione) e dimostrare (con il plastico) spiritosamente e creativamente le 5 funzioni del Fegato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94361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Materiale usato: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 err="1" smtClean="0"/>
              <a:t>Cartonlegno</a:t>
            </a:r>
            <a:r>
              <a:rPr lang="it-IT" sz="4000" dirty="0" smtClean="0"/>
              <a:t> (base e «edifici»);</a:t>
            </a:r>
          </a:p>
          <a:p>
            <a:pPr>
              <a:buFontTx/>
              <a:buChar char="-"/>
            </a:pPr>
            <a:r>
              <a:rPr lang="it-IT" sz="4000" dirty="0" smtClean="0"/>
              <a:t>Cartoncino ondulato (percorsi biglie e «confini»);</a:t>
            </a:r>
          </a:p>
          <a:p>
            <a:pPr>
              <a:buFontTx/>
              <a:buChar char="-"/>
            </a:pPr>
            <a:r>
              <a:rPr lang="it-IT" sz="4000" dirty="0" smtClean="0"/>
              <a:t>Pistola a caldo con 60 cm di colla a caldo;</a:t>
            </a:r>
          </a:p>
          <a:p>
            <a:pPr>
              <a:buFontTx/>
              <a:buChar char="-"/>
            </a:pPr>
            <a:r>
              <a:rPr lang="it-IT" sz="4000" dirty="0" smtClean="0"/>
              <a:t>Arnesi vari;</a:t>
            </a:r>
          </a:p>
        </p:txBody>
      </p:sp>
    </p:spTree>
    <p:extLst>
      <p:ext uri="{BB962C8B-B14F-4D97-AF65-F5344CB8AC3E}">
        <p14:creationId xmlns:p14="http://schemas.microsoft.com/office/powerpoint/2010/main" val="215955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Materiale usato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dirty="0" smtClean="0"/>
              <a:t>Ma soprattutto</a:t>
            </a:r>
          </a:p>
          <a:p>
            <a:pPr marL="0" indent="0" algn="ctr">
              <a:buNone/>
            </a:pPr>
            <a:r>
              <a:rPr lang="it-IT" sz="4800" dirty="0" smtClean="0"/>
              <a:t>Tanta </a:t>
            </a:r>
          </a:p>
          <a:p>
            <a:pPr marL="0" indent="0" algn="ctr">
              <a:buNone/>
            </a:pPr>
            <a:r>
              <a:rPr lang="it-IT" sz="4800" dirty="0" smtClean="0"/>
              <a:t>Tanta…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10349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Materiale usato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5400" dirty="0" smtClean="0"/>
          </a:p>
          <a:p>
            <a:pPr marL="0" indent="0" algn="ctr">
              <a:buNone/>
            </a:pPr>
            <a:r>
              <a:rPr lang="it-IT" sz="7200" dirty="0" smtClean="0"/>
              <a:t>Buona volontà!!!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404418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Funzioni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7200" dirty="0" smtClean="0"/>
              <a:t>Il fegato svolge 5 vitali funzioni: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6291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 smtClean="0"/>
              <a:t>Produzione della Bile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2800" dirty="0" smtClean="0"/>
              <a:t>Il Fegato produce la Bile, che serve ad emulsionare i grassi, cioè separarli in parti più piccole in modo da facilitarne la digestione. Serve inoltre a mantenere l’ ambiente basico all’ interno dell’ Intestino, dove viene riversata. Possiamo immaginarcelo come una grande raffineria con tubi e collegamenti, che rappresentano le vene, i nervi e i «tubicini» che trasportano la Bile.</a:t>
            </a:r>
            <a:endParaRPr lang="it-IT" sz="28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115172" cy="4115172"/>
          </a:xfrm>
        </p:spPr>
      </p:pic>
    </p:spTree>
    <p:extLst>
      <p:ext uri="{BB962C8B-B14F-4D97-AF65-F5344CB8AC3E}">
        <p14:creationId xmlns:p14="http://schemas.microsoft.com/office/powerpoint/2010/main" val="24321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smtClean="0"/>
              <a:t>Deposito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Il Fegato svolge una funzione di deposito, perché il glucosio presente nel sangue si immagazzina nel glicogeno e il Fegato, appena le cellule  lo richiedono lo rilascia subito. Può essere paragonato  ad un magazzino.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34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Depurazione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Il Fegato depura il sangue quando è stato appena assorbito il cibo. Trasforma le sostanze tossiche in sostanze innocue, per esempio l’ ammoniaca che si forma </a:t>
            </a:r>
            <a:r>
              <a:rPr lang="it-IT" dirty="0" smtClean="0"/>
              <a:t>dalla </a:t>
            </a:r>
            <a:r>
              <a:rPr lang="it-IT" dirty="0" smtClean="0"/>
              <a:t>divisione delle molecole delle proteine e la trasforma in urea, facilmente eliminabile con l’ urina. Può essere paragonato ad un filtro.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56792"/>
            <a:ext cx="41764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 smtClean="0"/>
              <a:t>Distruzione globuli rossi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Fegato svolge l’ importante funzione di distruzione dei globuli rossi che vivono per 3 mesi. Può essere paragonato ad un inceneritore.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3559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Coagulazione sangue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Fegato svolge la funzione di produrre sostanze utili alla coagulazione del sangue, che però possono essere prodotti solo con la presenza di vitamina k. Può essere paragonato al  cemento a presa rapida quando si indurisce.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772816"/>
            <a:ext cx="42244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7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THE 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Questa è la fine della presentazione. </a:t>
            </a:r>
          </a:p>
          <a:p>
            <a:pPr marL="0" indent="0" algn="ctr">
              <a:buNone/>
            </a:pPr>
            <a:r>
              <a:rPr lang="it-IT" dirty="0" smtClean="0"/>
              <a:t>Marcello </a:t>
            </a:r>
            <a:r>
              <a:rPr lang="it-IT" dirty="0"/>
              <a:t>T</a:t>
            </a:r>
            <a:r>
              <a:rPr lang="it-IT" dirty="0" smtClean="0"/>
              <a:t>enca </a:t>
            </a:r>
          </a:p>
          <a:p>
            <a:pPr marL="0" indent="0" algn="ctr">
              <a:buNone/>
            </a:pPr>
            <a:r>
              <a:rPr lang="it-IT" dirty="0" smtClean="0"/>
              <a:t>e </a:t>
            </a:r>
          </a:p>
          <a:p>
            <a:pPr marL="0" indent="0" algn="ctr">
              <a:buNone/>
            </a:pPr>
            <a:r>
              <a:rPr lang="it-IT" dirty="0" smtClean="0"/>
              <a:t>Marco  De Biasi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4" y="1700808"/>
            <a:ext cx="42700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0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dirty="0" smtClean="0"/>
              <a:t>Produttori, costruttori e ideatori: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7200" dirty="0" smtClean="0"/>
              <a:t>Tenca Marcello</a:t>
            </a:r>
          </a:p>
          <a:p>
            <a:pPr marL="0" indent="0" algn="ctr">
              <a:buNone/>
            </a:pPr>
            <a:r>
              <a:rPr lang="it-IT" sz="7200" dirty="0" smtClean="0"/>
              <a:t>E </a:t>
            </a:r>
          </a:p>
          <a:p>
            <a:pPr marL="0" indent="0" algn="ctr">
              <a:buNone/>
            </a:pPr>
            <a:r>
              <a:rPr lang="it-IT" sz="7200" dirty="0" smtClean="0"/>
              <a:t>De Biasi Marco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2706479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354</Words>
  <Application>Microsoft Office PowerPoint</Application>
  <PresentationFormat>Presentazione su schermo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Il Fegato</vt:lpstr>
      <vt:lpstr>Funzioni</vt:lpstr>
      <vt:lpstr>Produzione della Bile</vt:lpstr>
      <vt:lpstr>Deposito</vt:lpstr>
      <vt:lpstr>Depurazione </vt:lpstr>
      <vt:lpstr>Distruzione globuli rossi</vt:lpstr>
      <vt:lpstr>Coagulazione sangue</vt:lpstr>
      <vt:lpstr>THE END</vt:lpstr>
      <vt:lpstr>Produttori, costruttori e ideatori:</vt:lpstr>
      <vt:lpstr>Obiettivo:</vt:lpstr>
      <vt:lpstr>Materiale usato:</vt:lpstr>
      <vt:lpstr>Materiale usato</vt:lpstr>
      <vt:lpstr>Materiale usato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Fegato</dc:title>
  <dc:creator>Marcello</dc:creator>
  <cp:lastModifiedBy>Marcello</cp:lastModifiedBy>
  <cp:revision>12</cp:revision>
  <dcterms:created xsi:type="dcterms:W3CDTF">2011-02-25T11:30:37Z</dcterms:created>
  <dcterms:modified xsi:type="dcterms:W3CDTF">2011-03-04T10:44:47Z</dcterms:modified>
</cp:coreProperties>
</file>