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B77F-C058-42DC-AEB2-F0A6A3D48D8F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71FFC-9317-4F4C-8B95-82F2148886D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Ferramentas de GC baseadas na Web 2.0</a:t>
            </a:r>
            <a:endParaRPr lang="pt-B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/>
          <p:cNvGrpSpPr/>
          <p:nvPr/>
        </p:nvGrpSpPr>
        <p:grpSpPr>
          <a:xfrm>
            <a:off x="143890" y="683344"/>
            <a:ext cx="8964614" cy="5842000"/>
            <a:chOff x="-1" y="836613"/>
            <a:chExt cx="8964614" cy="5842000"/>
          </a:xfrm>
        </p:grpSpPr>
        <p:sp>
          <p:nvSpPr>
            <p:cNvPr id="9218" name="Rectangle 4"/>
            <p:cNvSpPr>
              <a:spLocks noChangeArrowheads="1"/>
            </p:cNvSpPr>
            <p:nvPr/>
          </p:nvSpPr>
          <p:spPr bwMode="auto">
            <a:xfrm>
              <a:off x="827088" y="836613"/>
              <a:ext cx="3240087" cy="79216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267" name="Text Box 5"/>
            <p:cNvSpPr txBox="1">
              <a:spLocks noChangeArrowheads="1"/>
            </p:cNvSpPr>
            <p:nvPr/>
          </p:nvSpPr>
          <p:spPr bwMode="auto">
            <a:xfrm>
              <a:off x="1476375" y="908050"/>
              <a:ext cx="4176713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/>
                <a:t>WEB 2.0</a:t>
              </a:r>
              <a:endParaRPr lang="pt-BR" sz="3600" b="1"/>
            </a:p>
          </p:txBody>
        </p:sp>
        <p:sp>
          <p:nvSpPr>
            <p:cNvPr id="11268" name="Text Box 8"/>
            <p:cNvSpPr txBox="1">
              <a:spLocks noChangeArrowheads="1"/>
            </p:cNvSpPr>
            <p:nvPr/>
          </p:nvSpPr>
          <p:spPr bwMode="auto">
            <a:xfrm>
              <a:off x="2916238" y="2203450"/>
              <a:ext cx="4464050" cy="4270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Novo padrão de interação</a:t>
              </a:r>
              <a:endParaRPr lang="pt-BR"/>
            </a:p>
          </p:txBody>
        </p:sp>
        <p:sp>
          <p:nvSpPr>
            <p:cNvPr id="11269" name="Text Box 9"/>
            <p:cNvSpPr txBox="1">
              <a:spLocks noChangeArrowheads="1"/>
            </p:cNvSpPr>
            <p:nvPr/>
          </p:nvSpPr>
          <p:spPr bwMode="auto">
            <a:xfrm>
              <a:off x="4067175" y="2924175"/>
              <a:ext cx="4897438" cy="4270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Colaboração (compartilhamento)</a:t>
              </a:r>
              <a:endParaRPr lang="pt-BR"/>
            </a:p>
          </p:txBody>
        </p:sp>
        <p:sp>
          <p:nvSpPr>
            <p:cNvPr id="11270" name="Text Box 11"/>
            <p:cNvSpPr txBox="1">
              <a:spLocks noChangeArrowheads="1"/>
            </p:cNvSpPr>
            <p:nvPr/>
          </p:nvSpPr>
          <p:spPr bwMode="auto">
            <a:xfrm>
              <a:off x="5148263" y="4571836"/>
              <a:ext cx="360020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err="1"/>
                <a:t>Horizontalidade</a:t>
              </a:r>
              <a:r>
                <a:rPr lang="en-US" dirty="0"/>
                <a:t> </a:t>
              </a:r>
              <a:r>
                <a:rPr lang="en-US" dirty="0" err="1" smtClean="0"/>
                <a:t>da</a:t>
              </a:r>
              <a:r>
                <a:rPr lang="en-US" dirty="0" smtClean="0"/>
                <a:t> </a:t>
              </a:r>
              <a:r>
                <a:rPr lang="en-US" dirty="0" err="1" smtClean="0"/>
                <a:t>comunicação</a:t>
              </a:r>
              <a:endParaRPr lang="pt-BR" dirty="0"/>
            </a:p>
          </p:txBody>
        </p:sp>
        <p:sp>
          <p:nvSpPr>
            <p:cNvPr id="9223" name="Line 28"/>
            <p:cNvSpPr>
              <a:spLocks noChangeShapeType="1"/>
            </p:cNvSpPr>
            <p:nvPr/>
          </p:nvSpPr>
          <p:spPr bwMode="auto">
            <a:xfrm flipV="1">
              <a:off x="1979613" y="2419350"/>
              <a:ext cx="865187" cy="0"/>
            </a:xfrm>
            <a:prstGeom prst="line">
              <a:avLst/>
            </a:prstGeom>
            <a:ln>
              <a:headEnd/>
              <a:tailEnd type="triangle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224" name="Line 29"/>
            <p:cNvSpPr>
              <a:spLocks noChangeShapeType="1"/>
            </p:cNvSpPr>
            <p:nvPr/>
          </p:nvSpPr>
          <p:spPr bwMode="auto">
            <a:xfrm>
              <a:off x="1979613" y="1844675"/>
              <a:ext cx="0" cy="576263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225" name="Line 32"/>
            <p:cNvSpPr>
              <a:spLocks noChangeShapeType="1"/>
            </p:cNvSpPr>
            <p:nvPr/>
          </p:nvSpPr>
          <p:spPr bwMode="auto">
            <a:xfrm>
              <a:off x="3132138" y="2636838"/>
              <a:ext cx="0" cy="576262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226" name="Line 33"/>
            <p:cNvSpPr>
              <a:spLocks noChangeShapeType="1"/>
            </p:cNvSpPr>
            <p:nvPr/>
          </p:nvSpPr>
          <p:spPr bwMode="auto">
            <a:xfrm flipV="1">
              <a:off x="3132138" y="3211513"/>
              <a:ext cx="865187" cy="0"/>
            </a:xfrm>
            <a:prstGeom prst="line">
              <a:avLst/>
            </a:prstGeom>
            <a:ln>
              <a:headEnd/>
              <a:tailEnd type="triangle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227" name="Line 34"/>
            <p:cNvSpPr>
              <a:spLocks noChangeShapeType="1"/>
            </p:cNvSpPr>
            <p:nvPr/>
          </p:nvSpPr>
          <p:spPr bwMode="auto">
            <a:xfrm>
              <a:off x="4211960" y="3500438"/>
              <a:ext cx="0" cy="576262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228" name="Line 36"/>
            <p:cNvSpPr>
              <a:spLocks noChangeShapeType="1"/>
            </p:cNvSpPr>
            <p:nvPr/>
          </p:nvSpPr>
          <p:spPr bwMode="auto">
            <a:xfrm flipV="1">
              <a:off x="4211960" y="4076700"/>
              <a:ext cx="792163" cy="0"/>
            </a:xfrm>
            <a:prstGeom prst="line">
              <a:avLst/>
            </a:prstGeom>
            <a:ln>
              <a:headEnd/>
              <a:tailEnd type="triangle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229" name="Line 37"/>
            <p:cNvSpPr>
              <a:spLocks noChangeShapeType="1"/>
            </p:cNvSpPr>
            <p:nvPr/>
          </p:nvSpPr>
          <p:spPr bwMode="auto">
            <a:xfrm>
              <a:off x="4211960" y="3932238"/>
              <a:ext cx="0" cy="865187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230" name="Line 38"/>
            <p:cNvSpPr>
              <a:spLocks noChangeShapeType="1"/>
            </p:cNvSpPr>
            <p:nvPr/>
          </p:nvSpPr>
          <p:spPr bwMode="auto">
            <a:xfrm flipV="1">
              <a:off x="4211960" y="4795838"/>
              <a:ext cx="792163" cy="0"/>
            </a:xfrm>
            <a:prstGeom prst="line">
              <a:avLst/>
            </a:prstGeom>
            <a:ln>
              <a:headEnd/>
              <a:tailEnd type="triangle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279" name="Rectangle 40"/>
            <p:cNvSpPr>
              <a:spLocks noChangeArrowheads="1"/>
            </p:cNvSpPr>
            <p:nvPr/>
          </p:nvSpPr>
          <p:spPr bwMode="auto">
            <a:xfrm>
              <a:off x="5148263" y="3860800"/>
              <a:ext cx="3170237" cy="4270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Interação muitos-muitos</a:t>
              </a:r>
              <a:endParaRPr lang="pt-BR"/>
            </a:p>
          </p:txBody>
        </p:sp>
        <p:pic>
          <p:nvPicPr>
            <p:cNvPr id="9232" name="Picture 4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" y="3861048"/>
              <a:ext cx="3756753" cy="2817565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1557338"/>
            <a:ext cx="5086350" cy="46482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2291" name="Line 5"/>
          <p:cNvSpPr>
            <a:spLocks noChangeShapeType="1"/>
          </p:cNvSpPr>
          <p:nvPr/>
        </p:nvSpPr>
        <p:spPr bwMode="auto">
          <a:xfrm>
            <a:off x="2051050" y="6237288"/>
            <a:ext cx="496887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2771775" y="765175"/>
            <a:ext cx="72723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WEB x WEB 2.0</a:t>
            </a:r>
            <a:endParaRPr lang="pt-BR" sz="3600" b="1"/>
          </a:p>
        </p:txBody>
      </p:sp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1908175" y="6237288"/>
            <a:ext cx="59769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Fonte: Adpatado de Cozic (2007)</a:t>
            </a:r>
            <a:endParaRPr lang="pt-BR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Web1_Web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555750"/>
            <a:ext cx="7843837" cy="46815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250825" y="260350"/>
            <a:ext cx="86407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600" b="1">
                <a:solidFill>
                  <a:schemeClr val="tx2"/>
                </a:solidFill>
              </a:rPr>
              <a:t>Da Web 1.0 à Web 2.0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Webs Semantic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1044575"/>
            <a:ext cx="8929688" cy="526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 Box 5"/>
          <p:cNvSpPr txBox="1">
            <a:spLocks noChangeArrowheads="1"/>
          </p:cNvSpPr>
          <p:nvPr/>
        </p:nvSpPr>
        <p:spPr bwMode="auto">
          <a:xfrm rot="-5400000">
            <a:off x="3834606" y="2655094"/>
            <a:ext cx="396875" cy="69865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Fonte: European Commission (2009) baseado em Spivack  (2007)</a:t>
            </a:r>
            <a:r>
              <a:rPr lang="en-US" sz="1400">
                <a:latin typeface="Tahoma" pitchFamily="34" charset="0"/>
              </a:rPr>
              <a:t> </a:t>
            </a:r>
            <a:endParaRPr lang="pt-BR" sz="1400">
              <a:latin typeface="Tahoma" pitchFamily="34" charset="0"/>
            </a:endParaRP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250825" y="44450"/>
            <a:ext cx="86407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600" b="1">
                <a:solidFill>
                  <a:schemeClr val="tx2"/>
                </a:solidFill>
              </a:rPr>
              <a:t>Desenvolvimento da Web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 rot="-5400000">
            <a:off x="3489325" y="3208338"/>
            <a:ext cx="366713" cy="69865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Fonte: César Coll, Carles Monereo et al</a:t>
            </a:r>
            <a:endParaRPr lang="pt-BR" sz="1200"/>
          </a:p>
        </p:txBody>
      </p:sp>
      <p:pic>
        <p:nvPicPr>
          <p:cNvPr id="1638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908050"/>
            <a:ext cx="8723313" cy="568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1116013" y="404813"/>
            <a:ext cx="74882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Comparação entre a Web 1.0, 2.0 e 3.0</a:t>
            </a:r>
            <a:endParaRPr lang="pt-BR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74</Words>
  <Application>Microsoft Office PowerPoint</Application>
  <PresentationFormat>Apresentação na tela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Ferramentas de GC baseadas na Web 2.0</vt:lpstr>
      <vt:lpstr>Slide 2</vt:lpstr>
      <vt:lpstr>Slide 3</vt:lpstr>
      <vt:lpstr>Slide 4</vt:lpstr>
      <vt:lpstr>Slide 5</vt:lpstr>
      <vt:lpstr>Slide 6</vt:lpstr>
    </vt:vector>
  </TitlesOfParts>
  <Company>Windows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Ferramentas de GC baseadas na Web 2.0</dc:title>
  <dc:creator>Adriana</dc:creator>
  <cp:lastModifiedBy>Adriana</cp:lastModifiedBy>
  <cp:revision>1</cp:revision>
  <dcterms:created xsi:type="dcterms:W3CDTF">2011-04-15T12:47:06Z</dcterms:created>
  <dcterms:modified xsi:type="dcterms:W3CDTF">2011-04-15T13:13:46Z</dcterms:modified>
</cp:coreProperties>
</file>