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DB8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0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1134-A60A-4EAA-971F-E52316F42EEF}" type="datetimeFigureOut">
              <a:rPr lang="it-IT" smtClean="0"/>
              <a:t>14/03/2011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BDC2F-E42D-4C03-A070-38587AD6EA5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1134-A60A-4EAA-971F-E52316F42EEF}" type="datetimeFigureOut">
              <a:rPr lang="it-IT" smtClean="0"/>
              <a:t>14/03/2011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BDC2F-E42D-4C03-A070-38587AD6EA5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1134-A60A-4EAA-971F-E52316F42EEF}" type="datetimeFigureOut">
              <a:rPr lang="it-IT" smtClean="0"/>
              <a:t>14/03/2011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BDC2F-E42D-4C03-A070-38587AD6EA5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1134-A60A-4EAA-971F-E52316F42EEF}" type="datetimeFigureOut">
              <a:rPr lang="it-IT" smtClean="0"/>
              <a:t>14/03/2011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BDC2F-E42D-4C03-A070-38587AD6EA5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1134-A60A-4EAA-971F-E52316F42EEF}" type="datetimeFigureOut">
              <a:rPr lang="it-IT" smtClean="0"/>
              <a:t>14/03/2011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BDC2F-E42D-4C03-A070-38587AD6EA5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1134-A60A-4EAA-971F-E52316F42EEF}" type="datetimeFigureOut">
              <a:rPr lang="it-IT" smtClean="0"/>
              <a:t>14/03/2011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BDC2F-E42D-4C03-A070-38587AD6EA5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1134-A60A-4EAA-971F-E52316F42EEF}" type="datetimeFigureOut">
              <a:rPr lang="it-IT" smtClean="0"/>
              <a:t>14/03/2011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BDC2F-E42D-4C03-A070-38587AD6EA5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1134-A60A-4EAA-971F-E52316F42EEF}" type="datetimeFigureOut">
              <a:rPr lang="it-IT" smtClean="0"/>
              <a:t>14/03/2011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BDC2F-E42D-4C03-A070-38587AD6EA5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1134-A60A-4EAA-971F-E52316F42EEF}" type="datetimeFigureOut">
              <a:rPr lang="it-IT" smtClean="0"/>
              <a:t>14/03/2011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BDC2F-E42D-4C03-A070-38587AD6EA5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1134-A60A-4EAA-971F-E52316F42EEF}" type="datetimeFigureOut">
              <a:rPr lang="it-IT" smtClean="0"/>
              <a:t>14/03/2011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BDC2F-E42D-4C03-A070-38587AD6EA5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1134-A60A-4EAA-971F-E52316F42EEF}" type="datetimeFigureOut">
              <a:rPr lang="it-IT" smtClean="0"/>
              <a:t>14/03/2011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BDC2F-E42D-4C03-A070-38587AD6EA5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71134-A60A-4EAA-971F-E52316F42EEF}" type="datetimeFigureOut">
              <a:rPr lang="it-IT" smtClean="0"/>
              <a:t>14/03/2011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BDC2F-E42D-4C03-A070-38587AD6EA54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" name="Gruppo 92"/>
          <p:cNvGrpSpPr/>
          <p:nvPr/>
        </p:nvGrpSpPr>
        <p:grpSpPr>
          <a:xfrm>
            <a:off x="395536" y="260648"/>
            <a:ext cx="8568952" cy="6264697"/>
            <a:chOff x="395536" y="260648"/>
            <a:chExt cx="8568952" cy="6264697"/>
          </a:xfrm>
        </p:grpSpPr>
        <p:grpSp>
          <p:nvGrpSpPr>
            <p:cNvPr id="90" name="Gruppo 89"/>
            <p:cNvGrpSpPr/>
            <p:nvPr/>
          </p:nvGrpSpPr>
          <p:grpSpPr>
            <a:xfrm>
              <a:off x="395536" y="260648"/>
              <a:ext cx="8568952" cy="6264697"/>
              <a:chOff x="323528" y="260647"/>
              <a:chExt cx="8568952" cy="6264697"/>
            </a:xfrm>
          </p:grpSpPr>
          <p:sp>
            <p:nvSpPr>
              <p:cNvPr id="10" name="Rettangolo 9"/>
              <p:cNvSpPr/>
              <p:nvPr/>
            </p:nvSpPr>
            <p:spPr>
              <a:xfrm>
                <a:off x="323528" y="260648"/>
                <a:ext cx="8568952" cy="6074857"/>
              </a:xfrm>
              <a:prstGeom prst="rect">
                <a:avLst/>
              </a:prstGeom>
              <a:solidFill>
                <a:srgbClr val="EEDB8A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it-IT" dirty="0"/>
              </a:p>
            </p:txBody>
          </p:sp>
          <p:cxnSp>
            <p:nvCxnSpPr>
              <p:cNvPr id="12" name="Connettore 1 11"/>
              <p:cNvCxnSpPr/>
              <p:nvPr/>
            </p:nvCxnSpPr>
            <p:spPr>
              <a:xfrm rot="5400000">
                <a:off x="-89176" y="3298076"/>
                <a:ext cx="6074857" cy="0"/>
              </a:xfrm>
              <a:prstGeom prst="line">
                <a:avLst/>
              </a:prstGeom>
              <a:ln w="38100">
                <a:solidFill>
                  <a:schemeClr val="accent4">
                    <a:lumMod val="75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Connettore 1 12"/>
              <p:cNvCxnSpPr/>
              <p:nvPr/>
            </p:nvCxnSpPr>
            <p:spPr>
              <a:xfrm rot="5400000">
                <a:off x="4619887" y="3298076"/>
                <a:ext cx="6074857" cy="0"/>
              </a:xfrm>
              <a:prstGeom prst="line">
                <a:avLst/>
              </a:prstGeom>
              <a:ln w="38100">
                <a:solidFill>
                  <a:schemeClr val="accent4">
                    <a:lumMod val="75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Connettore 1 13"/>
              <p:cNvCxnSpPr/>
              <p:nvPr/>
            </p:nvCxnSpPr>
            <p:spPr>
              <a:xfrm rot="5400000">
                <a:off x="2535548" y="3298076"/>
                <a:ext cx="6074857" cy="0"/>
              </a:xfrm>
              <a:prstGeom prst="line">
                <a:avLst/>
              </a:prstGeom>
              <a:ln w="38100">
                <a:solidFill>
                  <a:schemeClr val="accent4">
                    <a:lumMod val="75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Rettangolo 14"/>
              <p:cNvSpPr/>
              <p:nvPr/>
            </p:nvSpPr>
            <p:spPr>
              <a:xfrm>
                <a:off x="477924" y="640327"/>
                <a:ext cx="2315933" cy="759357"/>
              </a:xfrm>
              <a:prstGeom prst="rect">
                <a:avLst/>
              </a:prstGeom>
              <a:ln/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dirty="0" smtClean="0"/>
                  <a:t>esposizione</a:t>
                </a:r>
                <a:endParaRPr lang="it-IT" dirty="0"/>
              </a:p>
            </p:txBody>
          </p:sp>
          <p:sp>
            <p:nvSpPr>
              <p:cNvPr id="16" name="Rettangolo 15"/>
              <p:cNvSpPr/>
              <p:nvPr/>
            </p:nvSpPr>
            <p:spPr>
              <a:xfrm>
                <a:off x="3102648" y="640327"/>
                <a:ext cx="2315933" cy="759357"/>
              </a:xfrm>
              <a:prstGeom prst="rect">
                <a:avLst/>
              </a:prstGeom>
              <a:ln/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dirty="0" smtClean="0"/>
                  <a:t>sviluppo</a:t>
                </a:r>
                <a:endParaRPr lang="it-IT" dirty="0"/>
              </a:p>
            </p:txBody>
          </p:sp>
          <p:sp>
            <p:nvSpPr>
              <p:cNvPr id="17" name="Rettangolo 16"/>
              <p:cNvSpPr/>
              <p:nvPr/>
            </p:nvSpPr>
            <p:spPr>
              <a:xfrm>
                <a:off x="5727372" y="640327"/>
                <a:ext cx="1775549" cy="759357"/>
              </a:xfrm>
              <a:prstGeom prst="rect">
                <a:avLst/>
              </a:prstGeom>
              <a:ln/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dirty="0" smtClean="0"/>
                  <a:t>ripresa</a:t>
                </a:r>
                <a:endParaRPr lang="it-IT" dirty="0"/>
              </a:p>
            </p:txBody>
          </p:sp>
          <p:sp>
            <p:nvSpPr>
              <p:cNvPr id="18" name="Rettangolo 17"/>
              <p:cNvSpPr/>
              <p:nvPr/>
            </p:nvSpPr>
            <p:spPr>
              <a:xfrm>
                <a:off x="7811711" y="640327"/>
                <a:ext cx="935361" cy="781460"/>
              </a:xfrm>
              <a:prstGeom prst="rect">
                <a:avLst/>
              </a:prstGeom>
              <a:ln/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dirty="0" smtClean="0"/>
                  <a:t>coda</a:t>
                </a:r>
                <a:endParaRPr lang="it-IT" dirty="0"/>
              </a:p>
            </p:txBody>
          </p:sp>
          <p:sp>
            <p:nvSpPr>
              <p:cNvPr id="19" name="CasellaDiTesto 18"/>
              <p:cNvSpPr txBox="1"/>
              <p:nvPr/>
            </p:nvSpPr>
            <p:spPr>
              <a:xfrm>
                <a:off x="477924" y="1779362"/>
                <a:ext cx="771978" cy="9736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TEMI</a:t>
                </a:r>
                <a:endParaRPr lang="it-IT" dirty="0"/>
              </a:p>
            </p:txBody>
          </p:sp>
          <p:sp>
            <p:nvSpPr>
              <p:cNvPr id="20" name="CasellaDiTesto 19"/>
              <p:cNvSpPr txBox="1"/>
              <p:nvPr/>
            </p:nvSpPr>
            <p:spPr>
              <a:xfrm>
                <a:off x="6190558" y="2159041"/>
                <a:ext cx="771978" cy="12171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200" dirty="0" smtClean="0"/>
                  <a:t>Secondo</a:t>
                </a:r>
              </a:p>
              <a:p>
                <a:r>
                  <a:rPr lang="it-IT" sz="1200" dirty="0" smtClean="0"/>
                  <a:t>tema</a:t>
                </a:r>
                <a:endParaRPr lang="it-IT" sz="1200" dirty="0"/>
              </a:p>
            </p:txBody>
          </p:sp>
          <p:sp>
            <p:nvSpPr>
              <p:cNvPr id="22" name="CasellaDiTesto 21"/>
              <p:cNvSpPr txBox="1"/>
              <p:nvPr/>
            </p:nvSpPr>
            <p:spPr>
              <a:xfrm>
                <a:off x="2021879" y="1969201"/>
                <a:ext cx="771978" cy="7302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200" dirty="0" smtClean="0"/>
                  <a:t>secondo</a:t>
                </a:r>
                <a:endParaRPr lang="it-IT" sz="1200" dirty="0"/>
              </a:p>
            </p:txBody>
          </p:sp>
          <p:sp>
            <p:nvSpPr>
              <p:cNvPr id="23" name="CasellaDiTesto 22"/>
              <p:cNvSpPr txBox="1"/>
              <p:nvPr/>
            </p:nvSpPr>
            <p:spPr>
              <a:xfrm rot="20249087">
                <a:off x="1277338" y="2304845"/>
                <a:ext cx="771978" cy="7302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200" dirty="0" smtClean="0">
                    <a:solidFill>
                      <a:srgbClr val="FF0000"/>
                    </a:solidFill>
                  </a:rPr>
                  <a:t>ponte</a:t>
                </a:r>
                <a:endParaRPr lang="it-IT" sz="12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6" name="CasellaDiTesto 45"/>
              <p:cNvSpPr txBox="1"/>
              <p:nvPr/>
            </p:nvSpPr>
            <p:spPr>
              <a:xfrm>
                <a:off x="5572976" y="2159041"/>
                <a:ext cx="771978" cy="12171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200" dirty="0" smtClean="0"/>
                  <a:t>Primo</a:t>
                </a:r>
              </a:p>
              <a:p>
                <a:r>
                  <a:rPr lang="it-IT" sz="1200" dirty="0" smtClean="0"/>
                  <a:t>tema</a:t>
                </a:r>
                <a:endParaRPr lang="it-IT" sz="1200" dirty="0"/>
              </a:p>
            </p:txBody>
          </p:sp>
          <p:sp>
            <p:nvSpPr>
              <p:cNvPr id="48" name="CasellaDiTesto 47"/>
              <p:cNvSpPr txBox="1"/>
              <p:nvPr/>
            </p:nvSpPr>
            <p:spPr>
              <a:xfrm>
                <a:off x="555121" y="2918398"/>
                <a:ext cx="771978" cy="7302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200" dirty="0" smtClean="0"/>
                  <a:t>primo</a:t>
                </a:r>
                <a:endParaRPr lang="it-IT" sz="1200" dirty="0"/>
              </a:p>
            </p:txBody>
          </p:sp>
          <p:sp>
            <p:nvSpPr>
              <p:cNvPr id="50" name="CasellaDiTesto 49"/>
              <p:cNvSpPr txBox="1"/>
              <p:nvPr/>
            </p:nvSpPr>
            <p:spPr>
              <a:xfrm>
                <a:off x="3102648" y="1589523"/>
                <a:ext cx="1157966" cy="1703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200" dirty="0" smtClean="0"/>
                  <a:t>Sviluppo tematico </a:t>
                </a:r>
              </a:p>
              <a:p>
                <a:r>
                  <a:rPr lang="it-IT" sz="1200" dirty="0" smtClean="0"/>
                  <a:t>modulante</a:t>
                </a:r>
                <a:endParaRPr lang="it-IT" sz="1200" dirty="0"/>
              </a:p>
            </p:txBody>
          </p:sp>
          <p:sp>
            <p:nvSpPr>
              <p:cNvPr id="52" name="CasellaDiTesto 51"/>
              <p:cNvSpPr txBox="1"/>
              <p:nvPr/>
            </p:nvSpPr>
            <p:spPr>
              <a:xfrm>
                <a:off x="6885338" y="2348880"/>
                <a:ext cx="1157966" cy="7302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200" dirty="0" smtClean="0"/>
                  <a:t>Cadenza</a:t>
                </a:r>
                <a:endParaRPr lang="it-IT" sz="1200" dirty="0"/>
              </a:p>
            </p:txBody>
          </p:sp>
          <p:grpSp>
            <p:nvGrpSpPr>
              <p:cNvPr id="61" name="Gruppo 60"/>
              <p:cNvGrpSpPr/>
              <p:nvPr/>
            </p:nvGrpSpPr>
            <p:grpSpPr>
              <a:xfrm>
                <a:off x="477924" y="3677755"/>
                <a:ext cx="8028568" cy="2847589"/>
                <a:chOff x="827584" y="2708920"/>
                <a:chExt cx="7056784" cy="1037729"/>
              </a:xfrm>
            </p:grpSpPr>
            <p:sp>
              <p:nvSpPr>
                <p:cNvPr id="47" name="CasellaDiTesto 46"/>
                <p:cNvSpPr txBox="1"/>
                <p:nvPr/>
              </p:nvSpPr>
              <p:spPr>
                <a:xfrm>
                  <a:off x="5868144" y="3068960"/>
                  <a:ext cx="1008112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1200" b="1" dirty="0" smtClean="0">
                      <a:solidFill>
                        <a:schemeClr val="bg1"/>
                      </a:solidFill>
                    </a:rPr>
                    <a:t>Tonalità d’impianto</a:t>
                  </a:r>
                  <a:endParaRPr lang="it-IT" sz="1200" b="1" dirty="0">
                    <a:solidFill>
                      <a:schemeClr val="bg1"/>
                    </a:solidFill>
                  </a:endParaRPr>
                </a:p>
              </p:txBody>
            </p:sp>
            <p:pic>
              <p:nvPicPr>
                <p:cNvPr id="11270" name="Picture 6" descr="http://photos2.fotosearch.com/bthumb/CSP/CSP095/k0952024.jpg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827584" y="2708920"/>
                  <a:ext cx="7056784" cy="916310"/>
                </a:xfrm>
                <a:prstGeom prst="rect">
                  <a:avLst/>
                </a:prstGeom>
                <a:noFill/>
              </p:spPr>
            </p:pic>
            <p:sp>
              <p:nvSpPr>
                <p:cNvPr id="49" name="CasellaDiTesto 48"/>
                <p:cNvSpPr txBox="1"/>
                <p:nvPr/>
              </p:nvSpPr>
              <p:spPr>
                <a:xfrm>
                  <a:off x="2339752" y="2996952"/>
                  <a:ext cx="108012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1200" b="1" dirty="0" smtClean="0">
                      <a:solidFill>
                        <a:schemeClr val="bg1"/>
                      </a:solidFill>
                    </a:rPr>
                    <a:t>Tono vicino</a:t>
                  </a:r>
                  <a:endParaRPr lang="it-IT" sz="12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1" name="CasellaDiTesto 50"/>
                <p:cNvSpPr txBox="1"/>
                <p:nvPr/>
              </p:nvSpPr>
              <p:spPr>
                <a:xfrm>
                  <a:off x="4499992" y="3356992"/>
                  <a:ext cx="108012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1200" b="1" dirty="0" smtClean="0"/>
                    <a:t>Modulazioni</a:t>
                  </a:r>
                  <a:endParaRPr lang="it-IT" sz="1200" b="1" dirty="0"/>
                </a:p>
              </p:txBody>
            </p:sp>
            <p:sp>
              <p:nvSpPr>
                <p:cNvPr id="21" name="CasellaDiTesto 20"/>
                <p:cNvSpPr txBox="1"/>
                <p:nvPr/>
              </p:nvSpPr>
              <p:spPr>
                <a:xfrm>
                  <a:off x="1115616" y="2924944"/>
                  <a:ext cx="122413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dirty="0" smtClean="0"/>
                    <a:t>TONALITA’</a:t>
                  </a:r>
                  <a:endParaRPr lang="it-IT" dirty="0"/>
                </a:p>
              </p:txBody>
            </p:sp>
            <p:sp>
              <p:nvSpPr>
                <p:cNvPr id="45" name="CasellaDiTesto 44"/>
                <p:cNvSpPr txBox="1"/>
                <p:nvPr/>
              </p:nvSpPr>
              <p:spPr>
                <a:xfrm>
                  <a:off x="1115616" y="3140968"/>
                  <a:ext cx="108012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1200" b="1" dirty="0" smtClean="0">
                      <a:solidFill>
                        <a:schemeClr val="bg1"/>
                      </a:solidFill>
                    </a:rPr>
                    <a:t>Tono principale</a:t>
                  </a:r>
                  <a:endParaRPr lang="it-IT" sz="12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60" name="CasellaDiTesto 59"/>
                <p:cNvSpPr txBox="1"/>
                <p:nvPr/>
              </p:nvSpPr>
              <p:spPr>
                <a:xfrm>
                  <a:off x="6084168" y="3284984"/>
                  <a:ext cx="108012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1200" b="1" dirty="0" smtClean="0"/>
                    <a:t>Tonalità</a:t>
                  </a:r>
                </a:p>
                <a:p>
                  <a:r>
                    <a:rPr lang="it-IT" sz="1200" b="1" dirty="0" smtClean="0"/>
                    <a:t>d’impianto</a:t>
                  </a:r>
                  <a:endParaRPr lang="it-IT" sz="1200" b="1" dirty="0"/>
                </a:p>
              </p:txBody>
            </p:sp>
          </p:grpSp>
          <p:sp>
            <p:nvSpPr>
              <p:cNvPr id="62" name="CasellaDiTesto 61"/>
              <p:cNvSpPr txBox="1"/>
              <p:nvPr/>
            </p:nvSpPr>
            <p:spPr>
              <a:xfrm>
                <a:off x="5804569" y="1589523"/>
                <a:ext cx="1157966" cy="7302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200" dirty="0" smtClean="0">
                    <a:solidFill>
                      <a:srgbClr val="FF0000"/>
                    </a:solidFill>
                  </a:rPr>
                  <a:t>ponte</a:t>
                </a:r>
                <a:endParaRPr lang="it-IT" sz="1200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89" name="CasellaDiTesto 88"/>
            <p:cNvSpPr txBox="1"/>
            <p:nvPr/>
          </p:nvSpPr>
          <p:spPr>
            <a:xfrm>
              <a:off x="2051720" y="4581129"/>
              <a:ext cx="142269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b="1" dirty="0" smtClean="0">
                  <a:solidFill>
                    <a:schemeClr val="bg1"/>
                  </a:solidFill>
                </a:rPr>
                <a:t>Tono  vicino</a:t>
              </a:r>
              <a:endParaRPr lang="it-IT" sz="1400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30</Words>
  <Application>Microsoft Office PowerPoint</Application>
  <PresentationFormat>Presentazione su schermo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Company>ITDREAM SRL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paola</dc:creator>
  <cp:lastModifiedBy>paola</cp:lastModifiedBy>
  <cp:revision>5</cp:revision>
  <dcterms:created xsi:type="dcterms:W3CDTF">2011-03-14T17:50:22Z</dcterms:created>
  <dcterms:modified xsi:type="dcterms:W3CDTF">2011-03-14T18:32:59Z</dcterms:modified>
</cp:coreProperties>
</file>