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8A2-F545-4B4F-8189-E8112087BB2D}" type="datetimeFigureOut">
              <a:rPr lang="es-ES" smtClean="0"/>
              <a:pPr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D96A-BEC6-4719-9D23-4D067452A1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8A2-F545-4B4F-8189-E8112087BB2D}" type="datetimeFigureOut">
              <a:rPr lang="es-ES" smtClean="0"/>
              <a:pPr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D96A-BEC6-4719-9D23-4D067452A1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8A2-F545-4B4F-8189-E8112087BB2D}" type="datetimeFigureOut">
              <a:rPr lang="es-ES" smtClean="0"/>
              <a:pPr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D96A-BEC6-4719-9D23-4D067452A1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8A2-F545-4B4F-8189-E8112087BB2D}" type="datetimeFigureOut">
              <a:rPr lang="es-ES" smtClean="0"/>
              <a:pPr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D96A-BEC6-4719-9D23-4D067452A1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8A2-F545-4B4F-8189-E8112087BB2D}" type="datetimeFigureOut">
              <a:rPr lang="es-ES" smtClean="0"/>
              <a:pPr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D96A-BEC6-4719-9D23-4D067452A1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8A2-F545-4B4F-8189-E8112087BB2D}" type="datetimeFigureOut">
              <a:rPr lang="es-ES" smtClean="0"/>
              <a:pPr/>
              <a:t>22/03/2011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D96A-BEC6-4719-9D23-4D067452A1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8A2-F545-4B4F-8189-E8112087BB2D}" type="datetimeFigureOut">
              <a:rPr lang="es-ES" smtClean="0"/>
              <a:pPr/>
              <a:t>22/03/2011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D96A-BEC6-4719-9D23-4D067452A1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8A2-F545-4B4F-8189-E8112087BB2D}" type="datetimeFigureOut">
              <a:rPr lang="es-ES" smtClean="0"/>
              <a:pPr/>
              <a:t>22/03/2011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D96A-BEC6-4719-9D23-4D067452A1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8A2-F545-4B4F-8189-E8112087BB2D}" type="datetimeFigureOut">
              <a:rPr lang="es-ES" smtClean="0"/>
              <a:pPr/>
              <a:t>22/03/2011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D96A-BEC6-4719-9D23-4D067452A1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8A2-F545-4B4F-8189-E8112087BB2D}" type="datetimeFigureOut">
              <a:rPr lang="es-ES" smtClean="0"/>
              <a:pPr/>
              <a:t>22/03/2011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D96A-BEC6-4719-9D23-4D067452A1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F8A2-F545-4B4F-8189-E8112087BB2D}" type="datetimeFigureOut">
              <a:rPr lang="es-ES" smtClean="0"/>
              <a:pPr/>
              <a:t>22/03/2011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D96A-BEC6-4719-9D23-4D067452A1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8F8A2-F545-4B4F-8189-E8112087BB2D}" type="datetimeFigureOut">
              <a:rPr lang="es-ES" smtClean="0"/>
              <a:pPr/>
              <a:t>22/03/2011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6D96A-BEC6-4719-9D23-4D067452A1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88 Grupo"/>
          <p:cNvGrpSpPr/>
          <p:nvPr/>
        </p:nvGrpSpPr>
        <p:grpSpPr>
          <a:xfrm rot="7203211">
            <a:off x="4928971" y="2535725"/>
            <a:ext cx="871521" cy="3276331"/>
            <a:chOff x="2286738" y="685800"/>
            <a:chExt cx="871521" cy="3276331"/>
          </a:xfrm>
        </p:grpSpPr>
        <p:sp>
          <p:nvSpPr>
            <p:cNvPr id="90" name="89 Forma libre"/>
            <p:cNvSpPr/>
            <p:nvPr/>
          </p:nvSpPr>
          <p:spPr>
            <a:xfrm>
              <a:off x="2286738" y="685800"/>
              <a:ext cx="765495" cy="3176337"/>
            </a:xfrm>
            <a:custGeom>
              <a:avLst/>
              <a:gdLst>
                <a:gd name="connsiteX0" fmla="*/ 749515 w 765495"/>
                <a:gd name="connsiteY0" fmla="*/ 0 h 3176337"/>
                <a:gd name="connsiteX1" fmla="*/ 737484 w 765495"/>
                <a:gd name="connsiteY1" fmla="*/ 36095 h 3176337"/>
                <a:gd name="connsiteX2" fmla="*/ 737484 w 765495"/>
                <a:gd name="connsiteY2" fmla="*/ 421105 h 3176337"/>
                <a:gd name="connsiteX3" fmla="*/ 617168 w 765495"/>
                <a:gd name="connsiteY3" fmla="*/ 517358 h 3176337"/>
                <a:gd name="connsiteX4" fmla="*/ 581073 w 765495"/>
                <a:gd name="connsiteY4" fmla="*/ 541421 h 3176337"/>
                <a:gd name="connsiteX5" fmla="*/ 557010 w 765495"/>
                <a:gd name="connsiteY5" fmla="*/ 577516 h 3176337"/>
                <a:gd name="connsiteX6" fmla="*/ 557010 w 765495"/>
                <a:gd name="connsiteY6" fmla="*/ 757989 h 3176337"/>
                <a:gd name="connsiteX7" fmla="*/ 605136 w 765495"/>
                <a:gd name="connsiteY7" fmla="*/ 830179 h 3176337"/>
                <a:gd name="connsiteX8" fmla="*/ 593105 w 765495"/>
                <a:gd name="connsiteY8" fmla="*/ 974558 h 3176337"/>
                <a:gd name="connsiteX9" fmla="*/ 581073 w 765495"/>
                <a:gd name="connsiteY9" fmla="*/ 1022684 h 3176337"/>
                <a:gd name="connsiteX10" fmla="*/ 544978 w 765495"/>
                <a:gd name="connsiteY10" fmla="*/ 1046747 h 3176337"/>
                <a:gd name="connsiteX11" fmla="*/ 484820 w 765495"/>
                <a:gd name="connsiteY11" fmla="*/ 1118937 h 3176337"/>
                <a:gd name="connsiteX12" fmla="*/ 424662 w 765495"/>
                <a:gd name="connsiteY12" fmla="*/ 1167063 h 3176337"/>
                <a:gd name="connsiteX13" fmla="*/ 436694 w 765495"/>
                <a:gd name="connsiteY13" fmla="*/ 1299411 h 3176337"/>
                <a:gd name="connsiteX14" fmla="*/ 460757 w 765495"/>
                <a:gd name="connsiteY14" fmla="*/ 1371600 h 3176337"/>
                <a:gd name="connsiteX15" fmla="*/ 496852 w 765495"/>
                <a:gd name="connsiteY15" fmla="*/ 1443789 h 3176337"/>
                <a:gd name="connsiteX16" fmla="*/ 472789 w 765495"/>
                <a:gd name="connsiteY16" fmla="*/ 1636295 h 3176337"/>
                <a:gd name="connsiteX17" fmla="*/ 448726 w 765495"/>
                <a:gd name="connsiteY17" fmla="*/ 1672389 h 3176337"/>
                <a:gd name="connsiteX18" fmla="*/ 388568 w 765495"/>
                <a:gd name="connsiteY18" fmla="*/ 1720516 h 3176337"/>
                <a:gd name="connsiteX19" fmla="*/ 340441 w 765495"/>
                <a:gd name="connsiteY19" fmla="*/ 1780674 h 3176337"/>
                <a:gd name="connsiteX20" fmla="*/ 316378 w 765495"/>
                <a:gd name="connsiteY20" fmla="*/ 1816768 h 3176337"/>
                <a:gd name="connsiteX21" fmla="*/ 280284 w 765495"/>
                <a:gd name="connsiteY21" fmla="*/ 1840832 h 3176337"/>
                <a:gd name="connsiteX22" fmla="*/ 256220 w 765495"/>
                <a:gd name="connsiteY22" fmla="*/ 1913021 h 3176337"/>
                <a:gd name="connsiteX23" fmla="*/ 244189 w 765495"/>
                <a:gd name="connsiteY23" fmla="*/ 1949116 h 3176337"/>
                <a:gd name="connsiteX24" fmla="*/ 256220 w 765495"/>
                <a:gd name="connsiteY24" fmla="*/ 2105526 h 3176337"/>
                <a:gd name="connsiteX25" fmla="*/ 268252 w 765495"/>
                <a:gd name="connsiteY25" fmla="*/ 2141621 h 3176337"/>
                <a:gd name="connsiteX26" fmla="*/ 256220 w 765495"/>
                <a:gd name="connsiteY26" fmla="*/ 2406316 h 3176337"/>
                <a:gd name="connsiteX27" fmla="*/ 244189 w 765495"/>
                <a:gd name="connsiteY27" fmla="*/ 2466474 h 3176337"/>
                <a:gd name="connsiteX28" fmla="*/ 196062 w 765495"/>
                <a:gd name="connsiteY28" fmla="*/ 2526632 h 3176337"/>
                <a:gd name="connsiteX29" fmla="*/ 171999 w 765495"/>
                <a:gd name="connsiteY29" fmla="*/ 2562726 h 3176337"/>
                <a:gd name="connsiteX30" fmla="*/ 87778 w 765495"/>
                <a:gd name="connsiteY30" fmla="*/ 2671011 h 3176337"/>
                <a:gd name="connsiteX31" fmla="*/ 27620 w 765495"/>
                <a:gd name="connsiteY31" fmla="*/ 2743200 h 3176337"/>
                <a:gd name="connsiteX32" fmla="*/ 27620 w 765495"/>
                <a:gd name="connsiteY32" fmla="*/ 2947737 h 3176337"/>
                <a:gd name="connsiteX33" fmla="*/ 51684 w 765495"/>
                <a:gd name="connsiteY33" fmla="*/ 3019926 h 3176337"/>
                <a:gd name="connsiteX34" fmla="*/ 75747 w 765495"/>
                <a:gd name="connsiteY34" fmla="*/ 3056021 h 3176337"/>
                <a:gd name="connsiteX35" fmla="*/ 87778 w 765495"/>
                <a:gd name="connsiteY35" fmla="*/ 3176337 h 31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65495" h="3176337">
                  <a:moveTo>
                    <a:pt x="749515" y="0"/>
                  </a:moveTo>
                  <a:cubicBezTo>
                    <a:pt x="745505" y="12032"/>
                    <a:pt x="737484" y="23413"/>
                    <a:pt x="737484" y="36095"/>
                  </a:cubicBezTo>
                  <a:cubicBezTo>
                    <a:pt x="737484" y="116626"/>
                    <a:pt x="765495" y="325868"/>
                    <a:pt x="737484" y="421105"/>
                  </a:cubicBezTo>
                  <a:cubicBezTo>
                    <a:pt x="729121" y="449539"/>
                    <a:pt x="631478" y="507818"/>
                    <a:pt x="617168" y="517358"/>
                  </a:cubicBezTo>
                  <a:lnTo>
                    <a:pt x="581073" y="541421"/>
                  </a:lnTo>
                  <a:cubicBezTo>
                    <a:pt x="573052" y="553453"/>
                    <a:pt x="563477" y="564582"/>
                    <a:pt x="557010" y="577516"/>
                  </a:cubicBezTo>
                  <a:cubicBezTo>
                    <a:pt x="529985" y="631566"/>
                    <a:pt x="542862" y="707057"/>
                    <a:pt x="557010" y="757989"/>
                  </a:cubicBezTo>
                  <a:cubicBezTo>
                    <a:pt x="564750" y="785854"/>
                    <a:pt x="605136" y="830179"/>
                    <a:pt x="605136" y="830179"/>
                  </a:cubicBezTo>
                  <a:cubicBezTo>
                    <a:pt x="601126" y="878305"/>
                    <a:pt x="599095" y="926638"/>
                    <a:pt x="593105" y="974558"/>
                  </a:cubicBezTo>
                  <a:cubicBezTo>
                    <a:pt x="591054" y="990966"/>
                    <a:pt x="590246" y="1008926"/>
                    <a:pt x="581073" y="1022684"/>
                  </a:cubicBezTo>
                  <a:cubicBezTo>
                    <a:pt x="573052" y="1034716"/>
                    <a:pt x="557010" y="1038726"/>
                    <a:pt x="544978" y="1046747"/>
                  </a:cubicBezTo>
                  <a:cubicBezTo>
                    <a:pt x="521317" y="1082239"/>
                    <a:pt x="519561" y="1089986"/>
                    <a:pt x="484820" y="1118937"/>
                  </a:cubicBezTo>
                  <a:cubicBezTo>
                    <a:pt x="393743" y="1194836"/>
                    <a:pt x="494680" y="1097047"/>
                    <a:pt x="424662" y="1167063"/>
                  </a:cubicBezTo>
                  <a:cubicBezTo>
                    <a:pt x="428673" y="1211179"/>
                    <a:pt x="428996" y="1255787"/>
                    <a:pt x="436694" y="1299411"/>
                  </a:cubicBezTo>
                  <a:cubicBezTo>
                    <a:pt x="441102" y="1324390"/>
                    <a:pt x="452736" y="1347537"/>
                    <a:pt x="460757" y="1371600"/>
                  </a:cubicBezTo>
                  <a:cubicBezTo>
                    <a:pt x="477361" y="1421412"/>
                    <a:pt x="465755" y="1397144"/>
                    <a:pt x="496852" y="1443789"/>
                  </a:cubicBezTo>
                  <a:cubicBezTo>
                    <a:pt x="495404" y="1461162"/>
                    <a:pt x="492438" y="1590447"/>
                    <a:pt x="472789" y="1636295"/>
                  </a:cubicBezTo>
                  <a:cubicBezTo>
                    <a:pt x="467093" y="1649586"/>
                    <a:pt x="457759" y="1661098"/>
                    <a:pt x="448726" y="1672389"/>
                  </a:cubicBezTo>
                  <a:cubicBezTo>
                    <a:pt x="429132" y="1696881"/>
                    <a:pt x="415369" y="1702648"/>
                    <a:pt x="388568" y="1720516"/>
                  </a:cubicBezTo>
                  <a:cubicBezTo>
                    <a:pt x="314512" y="1831601"/>
                    <a:pt x="409012" y="1694963"/>
                    <a:pt x="340441" y="1780674"/>
                  </a:cubicBezTo>
                  <a:cubicBezTo>
                    <a:pt x="331408" y="1791965"/>
                    <a:pt x="326603" y="1806543"/>
                    <a:pt x="316378" y="1816768"/>
                  </a:cubicBezTo>
                  <a:cubicBezTo>
                    <a:pt x="306153" y="1826993"/>
                    <a:pt x="292315" y="1832811"/>
                    <a:pt x="280284" y="1840832"/>
                  </a:cubicBezTo>
                  <a:lnTo>
                    <a:pt x="256220" y="1913021"/>
                  </a:lnTo>
                  <a:lnTo>
                    <a:pt x="244189" y="1949116"/>
                  </a:lnTo>
                  <a:cubicBezTo>
                    <a:pt x="248199" y="2001253"/>
                    <a:pt x="249734" y="2053639"/>
                    <a:pt x="256220" y="2105526"/>
                  </a:cubicBezTo>
                  <a:cubicBezTo>
                    <a:pt x="257793" y="2118111"/>
                    <a:pt x="268252" y="2128938"/>
                    <a:pt x="268252" y="2141621"/>
                  </a:cubicBezTo>
                  <a:cubicBezTo>
                    <a:pt x="268252" y="2229944"/>
                    <a:pt x="262745" y="2318235"/>
                    <a:pt x="256220" y="2406316"/>
                  </a:cubicBezTo>
                  <a:cubicBezTo>
                    <a:pt x="254709" y="2426710"/>
                    <a:pt x="251369" y="2447326"/>
                    <a:pt x="244189" y="2466474"/>
                  </a:cubicBezTo>
                  <a:cubicBezTo>
                    <a:pt x="231120" y="2501325"/>
                    <a:pt x="216789" y="2500723"/>
                    <a:pt x="196062" y="2526632"/>
                  </a:cubicBezTo>
                  <a:cubicBezTo>
                    <a:pt x="187029" y="2537923"/>
                    <a:pt x="180020" y="2550695"/>
                    <a:pt x="171999" y="2562726"/>
                  </a:cubicBezTo>
                  <a:cubicBezTo>
                    <a:pt x="139127" y="2661348"/>
                    <a:pt x="195984" y="2508704"/>
                    <a:pt x="87778" y="2671011"/>
                  </a:cubicBezTo>
                  <a:cubicBezTo>
                    <a:pt x="54276" y="2721263"/>
                    <a:pt x="73940" y="2696880"/>
                    <a:pt x="27620" y="2743200"/>
                  </a:cubicBezTo>
                  <a:cubicBezTo>
                    <a:pt x="0" y="2826064"/>
                    <a:pt x="4872" y="2796086"/>
                    <a:pt x="27620" y="2947737"/>
                  </a:cubicBezTo>
                  <a:cubicBezTo>
                    <a:pt x="31383" y="2972821"/>
                    <a:pt x="37614" y="2998821"/>
                    <a:pt x="51684" y="3019926"/>
                  </a:cubicBezTo>
                  <a:lnTo>
                    <a:pt x="75747" y="3056021"/>
                  </a:lnTo>
                  <a:cubicBezTo>
                    <a:pt x="96655" y="3118749"/>
                    <a:pt x="87778" y="3079434"/>
                    <a:pt x="87778" y="317633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1" name="90 Forma libre"/>
            <p:cNvSpPr/>
            <p:nvPr/>
          </p:nvSpPr>
          <p:spPr>
            <a:xfrm>
              <a:off x="2392764" y="785794"/>
              <a:ext cx="765495" cy="3176337"/>
            </a:xfrm>
            <a:custGeom>
              <a:avLst/>
              <a:gdLst>
                <a:gd name="connsiteX0" fmla="*/ 749515 w 765495"/>
                <a:gd name="connsiteY0" fmla="*/ 0 h 3176337"/>
                <a:gd name="connsiteX1" fmla="*/ 737484 w 765495"/>
                <a:gd name="connsiteY1" fmla="*/ 36095 h 3176337"/>
                <a:gd name="connsiteX2" fmla="*/ 737484 w 765495"/>
                <a:gd name="connsiteY2" fmla="*/ 421105 h 3176337"/>
                <a:gd name="connsiteX3" fmla="*/ 617168 w 765495"/>
                <a:gd name="connsiteY3" fmla="*/ 517358 h 3176337"/>
                <a:gd name="connsiteX4" fmla="*/ 581073 w 765495"/>
                <a:gd name="connsiteY4" fmla="*/ 541421 h 3176337"/>
                <a:gd name="connsiteX5" fmla="*/ 557010 w 765495"/>
                <a:gd name="connsiteY5" fmla="*/ 577516 h 3176337"/>
                <a:gd name="connsiteX6" fmla="*/ 557010 w 765495"/>
                <a:gd name="connsiteY6" fmla="*/ 757989 h 3176337"/>
                <a:gd name="connsiteX7" fmla="*/ 605136 w 765495"/>
                <a:gd name="connsiteY7" fmla="*/ 830179 h 3176337"/>
                <a:gd name="connsiteX8" fmla="*/ 593105 w 765495"/>
                <a:gd name="connsiteY8" fmla="*/ 974558 h 3176337"/>
                <a:gd name="connsiteX9" fmla="*/ 581073 w 765495"/>
                <a:gd name="connsiteY9" fmla="*/ 1022684 h 3176337"/>
                <a:gd name="connsiteX10" fmla="*/ 544978 w 765495"/>
                <a:gd name="connsiteY10" fmla="*/ 1046747 h 3176337"/>
                <a:gd name="connsiteX11" fmla="*/ 484820 w 765495"/>
                <a:gd name="connsiteY11" fmla="*/ 1118937 h 3176337"/>
                <a:gd name="connsiteX12" fmla="*/ 424662 w 765495"/>
                <a:gd name="connsiteY12" fmla="*/ 1167063 h 3176337"/>
                <a:gd name="connsiteX13" fmla="*/ 436694 w 765495"/>
                <a:gd name="connsiteY13" fmla="*/ 1299411 h 3176337"/>
                <a:gd name="connsiteX14" fmla="*/ 460757 w 765495"/>
                <a:gd name="connsiteY14" fmla="*/ 1371600 h 3176337"/>
                <a:gd name="connsiteX15" fmla="*/ 496852 w 765495"/>
                <a:gd name="connsiteY15" fmla="*/ 1443789 h 3176337"/>
                <a:gd name="connsiteX16" fmla="*/ 472789 w 765495"/>
                <a:gd name="connsiteY16" fmla="*/ 1636295 h 3176337"/>
                <a:gd name="connsiteX17" fmla="*/ 448726 w 765495"/>
                <a:gd name="connsiteY17" fmla="*/ 1672389 h 3176337"/>
                <a:gd name="connsiteX18" fmla="*/ 388568 w 765495"/>
                <a:gd name="connsiteY18" fmla="*/ 1720516 h 3176337"/>
                <a:gd name="connsiteX19" fmla="*/ 340441 w 765495"/>
                <a:gd name="connsiteY19" fmla="*/ 1780674 h 3176337"/>
                <a:gd name="connsiteX20" fmla="*/ 316378 w 765495"/>
                <a:gd name="connsiteY20" fmla="*/ 1816768 h 3176337"/>
                <a:gd name="connsiteX21" fmla="*/ 280284 w 765495"/>
                <a:gd name="connsiteY21" fmla="*/ 1840832 h 3176337"/>
                <a:gd name="connsiteX22" fmla="*/ 256220 w 765495"/>
                <a:gd name="connsiteY22" fmla="*/ 1913021 h 3176337"/>
                <a:gd name="connsiteX23" fmla="*/ 244189 w 765495"/>
                <a:gd name="connsiteY23" fmla="*/ 1949116 h 3176337"/>
                <a:gd name="connsiteX24" fmla="*/ 256220 w 765495"/>
                <a:gd name="connsiteY24" fmla="*/ 2105526 h 3176337"/>
                <a:gd name="connsiteX25" fmla="*/ 268252 w 765495"/>
                <a:gd name="connsiteY25" fmla="*/ 2141621 h 3176337"/>
                <a:gd name="connsiteX26" fmla="*/ 256220 w 765495"/>
                <a:gd name="connsiteY26" fmla="*/ 2406316 h 3176337"/>
                <a:gd name="connsiteX27" fmla="*/ 244189 w 765495"/>
                <a:gd name="connsiteY27" fmla="*/ 2466474 h 3176337"/>
                <a:gd name="connsiteX28" fmla="*/ 196062 w 765495"/>
                <a:gd name="connsiteY28" fmla="*/ 2526632 h 3176337"/>
                <a:gd name="connsiteX29" fmla="*/ 171999 w 765495"/>
                <a:gd name="connsiteY29" fmla="*/ 2562726 h 3176337"/>
                <a:gd name="connsiteX30" fmla="*/ 87778 w 765495"/>
                <a:gd name="connsiteY30" fmla="*/ 2671011 h 3176337"/>
                <a:gd name="connsiteX31" fmla="*/ 27620 w 765495"/>
                <a:gd name="connsiteY31" fmla="*/ 2743200 h 3176337"/>
                <a:gd name="connsiteX32" fmla="*/ 27620 w 765495"/>
                <a:gd name="connsiteY32" fmla="*/ 2947737 h 3176337"/>
                <a:gd name="connsiteX33" fmla="*/ 51684 w 765495"/>
                <a:gd name="connsiteY33" fmla="*/ 3019926 h 3176337"/>
                <a:gd name="connsiteX34" fmla="*/ 75747 w 765495"/>
                <a:gd name="connsiteY34" fmla="*/ 3056021 h 3176337"/>
                <a:gd name="connsiteX35" fmla="*/ 87778 w 765495"/>
                <a:gd name="connsiteY35" fmla="*/ 3176337 h 31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65495" h="3176337">
                  <a:moveTo>
                    <a:pt x="749515" y="0"/>
                  </a:moveTo>
                  <a:cubicBezTo>
                    <a:pt x="745505" y="12032"/>
                    <a:pt x="737484" y="23413"/>
                    <a:pt x="737484" y="36095"/>
                  </a:cubicBezTo>
                  <a:cubicBezTo>
                    <a:pt x="737484" y="116626"/>
                    <a:pt x="765495" y="325868"/>
                    <a:pt x="737484" y="421105"/>
                  </a:cubicBezTo>
                  <a:cubicBezTo>
                    <a:pt x="729121" y="449539"/>
                    <a:pt x="631478" y="507818"/>
                    <a:pt x="617168" y="517358"/>
                  </a:cubicBezTo>
                  <a:lnTo>
                    <a:pt x="581073" y="541421"/>
                  </a:lnTo>
                  <a:cubicBezTo>
                    <a:pt x="573052" y="553453"/>
                    <a:pt x="563477" y="564582"/>
                    <a:pt x="557010" y="577516"/>
                  </a:cubicBezTo>
                  <a:cubicBezTo>
                    <a:pt x="529985" y="631566"/>
                    <a:pt x="542862" y="707057"/>
                    <a:pt x="557010" y="757989"/>
                  </a:cubicBezTo>
                  <a:cubicBezTo>
                    <a:pt x="564750" y="785854"/>
                    <a:pt x="605136" y="830179"/>
                    <a:pt x="605136" y="830179"/>
                  </a:cubicBezTo>
                  <a:cubicBezTo>
                    <a:pt x="601126" y="878305"/>
                    <a:pt x="599095" y="926638"/>
                    <a:pt x="593105" y="974558"/>
                  </a:cubicBezTo>
                  <a:cubicBezTo>
                    <a:pt x="591054" y="990966"/>
                    <a:pt x="590246" y="1008926"/>
                    <a:pt x="581073" y="1022684"/>
                  </a:cubicBezTo>
                  <a:cubicBezTo>
                    <a:pt x="573052" y="1034716"/>
                    <a:pt x="557010" y="1038726"/>
                    <a:pt x="544978" y="1046747"/>
                  </a:cubicBezTo>
                  <a:cubicBezTo>
                    <a:pt x="521317" y="1082239"/>
                    <a:pt x="519561" y="1089986"/>
                    <a:pt x="484820" y="1118937"/>
                  </a:cubicBezTo>
                  <a:cubicBezTo>
                    <a:pt x="393743" y="1194836"/>
                    <a:pt x="494680" y="1097047"/>
                    <a:pt x="424662" y="1167063"/>
                  </a:cubicBezTo>
                  <a:cubicBezTo>
                    <a:pt x="428673" y="1211179"/>
                    <a:pt x="428996" y="1255787"/>
                    <a:pt x="436694" y="1299411"/>
                  </a:cubicBezTo>
                  <a:cubicBezTo>
                    <a:pt x="441102" y="1324390"/>
                    <a:pt x="452736" y="1347537"/>
                    <a:pt x="460757" y="1371600"/>
                  </a:cubicBezTo>
                  <a:cubicBezTo>
                    <a:pt x="477361" y="1421412"/>
                    <a:pt x="465755" y="1397144"/>
                    <a:pt x="496852" y="1443789"/>
                  </a:cubicBezTo>
                  <a:cubicBezTo>
                    <a:pt x="495404" y="1461162"/>
                    <a:pt x="492438" y="1590447"/>
                    <a:pt x="472789" y="1636295"/>
                  </a:cubicBezTo>
                  <a:cubicBezTo>
                    <a:pt x="467093" y="1649586"/>
                    <a:pt x="457759" y="1661098"/>
                    <a:pt x="448726" y="1672389"/>
                  </a:cubicBezTo>
                  <a:cubicBezTo>
                    <a:pt x="429132" y="1696881"/>
                    <a:pt x="415369" y="1702648"/>
                    <a:pt x="388568" y="1720516"/>
                  </a:cubicBezTo>
                  <a:cubicBezTo>
                    <a:pt x="314512" y="1831601"/>
                    <a:pt x="409012" y="1694963"/>
                    <a:pt x="340441" y="1780674"/>
                  </a:cubicBezTo>
                  <a:cubicBezTo>
                    <a:pt x="331408" y="1791965"/>
                    <a:pt x="326603" y="1806543"/>
                    <a:pt x="316378" y="1816768"/>
                  </a:cubicBezTo>
                  <a:cubicBezTo>
                    <a:pt x="306153" y="1826993"/>
                    <a:pt x="292315" y="1832811"/>
                    <a:pt x="280284" y="1840832"/>
                  </a:cubicBezTo>
                  <a:lnTo>
                    <a:pt x="256220" y="1913021"/>
                  </a:lnTo>
                  <a:lnTo>
                    <a:pt x="244189" y="1949116"/>
                  </a:lnTo>
                  <a:cubicBezTo>
                    <a:pt x="248199" y="2001253"/>
                    <a:pt x="249734" y="2053639"/>
                    <a:pt x="256220" y="2105526"/>
                  </a:cubicBezTo>
                  <a:cubicBezTo>
                    <a:pt x="257793" y="2118111"/>
                    <a:pt x="268252" y="2128938"/>
                    <a:pt x="268252" y="2141621"/>
                  </a:cubicBezTo>
                  <a:cubicBezTo>
                    <a:pt x="268252" y="2229944"/>
                    <a:pt x="262745" y="2318235"/>
                    <a:pt x="256220" y="2406316"/>
                  </a:cubicBezTo>
                  <a:cubicBezTo>
                    <a:pt x="254709" y="2426710"/>
                    <a:pt x="251369" y="2447326"/>
                    <a:pt x="244189" y="2466474"/>
                  </a:cubicBezTo>
                  <a:cubicBezTo>
                    <a:pt x="231120" y="2501325"/>
                    <a:pt x="216789" y="2500723"/>
                    <a:pt x="196062" y="2526632"/>
                  </a:cubicBezTo>
                  <a:cubicBezTo>
                    <a:pt x="187029" y="2537923"/>
                    <a:pt x="180020" y="2550695"/>
                    <a:pt x="171999" y="2562726"/>
                  </a:cubicBezTo>
                  <a:cubicBezTo>
                    <a:pt x="139127" y="2661348"/>
                    <a:pt x="195984" y="2508704"/>
                    <a:pt x="87778" y="2671011"/>
                  </a:cubicBezTo>
                  <a:cubicBezTo>
                    <a:pt x="54276" y="2721263"/>
                    <a:pt x="73940" y="2696880"/>
                    <a:pt x="27620" y="2743200"/>
                  </a:cubicBezTo>
                  <a:cubicBezTo>
                    <a:pt x="0" y="2826064"/>
                    <a:pt x="4872" y="2796086"/>
                    <a:pt x="27620" y="2947737"/>
                  </a:cubicBezTo>
                  <a:cubicBezTo>
                    <a:pt x="31383" y="2972821"/>
                    <a:pt x="37614" y="2998821"/>
                    <a:pt x="51684" y="3019926"/>
                  </a:cubicBezTo>
                  <a:lnTo>
                    <a:pt x="75747" y="3056021"/>
                  </a:lnTo>
                  <a:cubicBezTo>
                    <a:pt x="96655" y="3118749"/>
                    <a:pt x="87778" y="3079434"/>
                    <a:pt x="87778" y="317633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66" name="65 Grupo"/>
          <p:cNvGrpSpPr/>
          <p:nvPr/>
        </p:nvGrpSpPr>
        <p:grpSpPr>
          <a:xfrm rot="4117941">
            <a:off x="5749130" y="1293311"/>
            <a:ext cx="871521" cy="3276331"/>
            <a:chOff x="2286738" y="685800"/>
            <a:chExt cx="871521" cy="3276331"/>
          </a:xfrm>
        </p:grpSpPr>
        <p:sp>
          <p:nvSpPr>
            <p:cNvPr id="67" name="66 Forma libre"/>
            <p:cNvSpPr/>
            <p:nvPr/>
          </p:nvSpPr>
          <p:spPr>
            <a:xfrm>
              <a:off x="2286738" y="685800"/>
              <a:ext cx="765495" cy="3176337"/>
            </a:xfrm>
            <a:custGeom>
              <a:avLst/>
              <a:gdLst>
                <a:gd name="connsiteX0" fmla="*/ 749515 w 765495"/>
                <a:gd name="connsiteY0" fmla="*/ 0 h 3176337"/>
                <a:gd name="connsiteX1" fmla="*/ 737484 w 765495"/>
                <a:gd name="connsiteY1" fmla="*/ 36095 h 3176337"/>
                <a:gd name="connsiteX2" fmla="*/ 737484 w 765495"/>
                <a:gd name="connsiteY2" fmla="*/ 421105 h 3176337"/>
                <a:gd name="connsiteX3" fmla="*/ 617168 w 765495"/>
                <a:gd name="connsiteY3" fmla="*/ 517358 h 3176337"/>
                <a:gd name="connsiteX4" fmla="*/ 581073 w 765495"/>
                <a:gd name="connsiteY4" fmla="*/ 541421 h 3176337"/>
                <a:gd name="connsiteX5" fmla="*/ 557010 w 765495"/>
                <a:gd name="connsiteY5" fmla="*/ 577516 h 3176337"/>
                <a:gd name="connsiteX6" fmla="*/ 557010 w 765495"/>
                <a:gd name="connsiteY6" fmla="*/ 757989 h 3176337"/>
                <a:gd name="connsiteX7" fmla="*/ 605136 w 765495"/>
                <a:gd name="connsiteY7" fmla="*/ 830179 h 3176337"/>
                <a:gd name="connsiteX8" fmla="*/ 593105 w 765495"/>
                <a:gd name="connsiteY8" fmla="*/ 974558 h 3176337"/>
                <a:gd name="connsiteX9" fmla="*/ 581073 w 765495"/>
                <a:gd name="connsiteY9" fmla="*/ 1022684 h 3176337"/>
                <a:gd name="connsiteX10" fmla="*/ 544978 w 765495"/>
                <a:gd name="connsiteY10" fmla="*/ 1046747 h 3176337"/>
                <a:gd name="connsiteX11" fmla="*/ 484820 w 765495"/>
                <a:gd name="connsiteY11" fmla="*/ 1118937 h 3176337"/>
                <a:gd name="connsiteX12" fmla="*/ 424662 w 765495"/>
                <a:gd name="connsiteY12" fmla="*/ 1167063 h 3176337"/>
                <a:gd name="connsiteX13" fmla="*/ 436694 w 765495"/>
                <a:gd name="connsiteY13" fmla="*/ 1299411 h 3176337"/>
                <a:gd name="connsiteX14" fmla="*/ 460757 w 765495"/>
                <a:gd name="connsiteY14" fmla="*/ 1371600 h 3176337"/>
                <a:gd name="connsiteX15" fmla="*/ 496852 w 765495"/>
                <a:gd name="connsiteY15" fmla="*/ 1443789 h 3176337"/>
                <a:gd name="connsiteX16" fmla="*/ 472789 w 765495"/>
                <a:gd name="connsiteY16" fmla="*/ 1636295 h 3176337"/>
                <a:gd name="connsiteX17" fmla="*/ 448726 w 765495"/>
                <a:gd name="connsiteY17" fmla="*/ 1672389 h 3176337"/>
                <a:gd name="connsiteX18" fmla="*/ 388568 w 765495"/>
                <a:gd name="connsiteY18" fmla="*/ 1720516 h 3176337"/>
                <a:gd name="connsiteX19" fmla="*/ 340441 w 765495"/>
                <a:gd name="connsiteY19" fmla="*/ 1780674 h 3176337"/>
                <a:gd name="connsiteX20" fmla="*/ 316378 w 765495"/>
                <a:gd name="connsiteY20" fmla="*/ 1816768 h 3176337"/>
                <a:gd name="connsiteX21" fmla="*/ 280284 w 765495"/>
                <a:gd name="connsiteY21" fmla="*/ 1840832 h 3176337"/>
                <a:gd name="connsiteX22" fmla="*/ 256220 w 765495"/>
                <a:gd name="connsiteY22" fmla="*/ 1913021 h 3176337"/>
                <a:gd name="connsiteX23" fmla="*/ 244189 w 765495"/>
                <a:gd name="connsiteY23" fmla="*/ 1949116 h 3176337"/>
                <a:gd name="connsiteX24" fmla="*/ 256220 w 765495"/>
                <a:gd name="connsiteY24" fmla="*/ 2105526 h 3176337"/>
                <a:gd name="connsiteX25" fmla="*/ 268252 w 765495"/>
                <a:gd name="connsiteY25" fmla="*/ 2141621 h 3176337"/>
                <a:gd name="connsiteX26" fmla="*/ 256220 w 765495"/>
                <a:gd name="connsiteY26" fmla="*/ 2406316 h 3176337"/>
                <a:gd name="connsiteX27" fmla="*/ 244189 w 765495"/>
                <a:gd name="connsiteY27" fmla="*/ 2466474 h 3176337"/>
                <a:gd name="connsiteX28" fmla="*/ 196062 w 765495"/>
                <a:gd name="connsiteY28" fmla="*/ 2526632 h 3176337"/>
                <a:gd name="connsiteX29" fmla="*/ 171999 w 765495"/>
                <a:gd name="connsiteY29" fmla="*/ 2562726 h 3176337"/>
                <a:gd name="connsiteX30" fmla="*/ 87778 w 765495"/>
                <a:gd name="connsiteY30" fmla="*/ 2671011 h 3176337"/>
                <a:gd name="connsiteX31" fmla="*/ 27620 w 765495"/>
                <a:gd name="connsiteY31" fmla="*/ 2743200 h 3176337"/>
                <a:gd name="connsiteX32" fmla="*/ 27620 w 765495"/>
                <a:gd name="connsiteY32" fmla="*/ 2947737 h 3176337"/>
                <a:gd name="connsiteX33" fmla="*/ 51684 w 765495"/>
                <a:gd name="connsiteY33" fmla="*/ 3019926 h 3176337"/>
                <a:gd name="connsiteX34" fmla="*/ 75747 w 765495"/>
                <a:gd name="connsiteY34" fmla="*/ 3056021 h 3176337"/>
                <a:gd name="connsiteX35" fmla="*/ 87778 w 765495"/>
                <a:gd name="connsiteY35" fmla="*/ 3176337 h 31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65495" h="3176337">
                  <a:moveTo>
                    <a:pt x="749515" y="0"/>
                  </a:moveTo>
                  <a:cubicBezTo>
                    <a:pt x="745505" y="12032"/>
                    <a:pt x="737484" y="23413"/>
                    <a:pt x="737484" y="36095"/>
                  </a:cubicBezTo>
                  <a:cubicBezTo>
                    <a:pt x="737484" y="116626"/>
                    <a:pt x="765495" y="325868"/>
                    <a:pt x="737484" y="421105"/>
                  </a:cubicBezTo>
                  <a:cubicBezTo>
                    <a:pt x="729121" y="449539"/>
                    <a:pt x="631478" y="507818"/>
                    <a:pt x="617168" y="517358"/>
                  </a:cubicBezTo>
                  <a:lnTo>
                    <a:pt x="581073" y="541421"/>
                  </a:lnTo>
                  <a:cubicBezTo>
                    <a:pt x="573052" y="553453"/>
                    <a:pt x="563477" y="564582"/>
                    <a:pt x="557010" y="577516"/>
                  </a:cubicBezTo>
                  <a:cubicBezTo>
                    <a:pt x="529985" y="631566"/>
                    <a:pt x="542862" y="707057"/>
                    <a:pt x="557010" y="757989"/>
                  </a:cubicBezTo>
                  <a:cubicBezTo>
                    <a:pt x="564750" y="785854"/>
                    <a:pt x="605136" y="830179"/>
                    <a:pt x="605136" y="830179"/>
                  </a:cubicBezTo>
                  <a:cubicBezTo>
                    <a:pt x="601126" y="878305"/>
                    <a:pt x="599095" y="926638"/>
                    <a:pt x="593105" y="974558"/>
                  </a:cubicBezTo>
                  <a:cubicBezTo>
                    <a:pt x="591054" y="990966"/>
                    <a:pt x="590246" y="1008926"/>
                    <a:pt x="581073" y="1022684"/>
                  </a:cubicBezTo>
                  <a:cubicBezTo>
                    <a:pt x="573052" y="1034716"/>
                    <a:pt x="557010" y="1038726"/>
                    <a:pt x="544978" y="1046747"/>
                  </a:cubicBezTo>
                  <a:cubicBezTo>
                    <a:pt x="521317" y="1082239"/>
                    <a:pt x="519561" y="1089986"/>
                    <a:pt x="484820" y="1118937"/>
                  </a:cubicBezTo>
                  <a:cubicBezTo>
                    <a:pt x="393743" y="1194836"/>
                    <a:pt x="494680" y="1097047"/>
                    <a:pt x="424662" y="1167063"/>
                  </a:cubicBezTo>
                  <a:cubicBezTo>
                    <a:pt x="428673" y="1211179"/>
                    <a:pt x="428996" y="1255787"/>
                    <a:pt x="436694" y="1299411"/>
                  </a:cubicBezTo>
                  <a:cubicBezTo>
                    <a:pt x="441102" y="1324390"/>
                    <a:pt x="452736" y="1347537"/>
                    <a:pt x="460757" y="1371600"/>
                  </a:cubicBezTo>
                  <a:cubicBezTo>
                    <a:pt x="477361" y="1421412"/>
                    <a:pt x="465755" y="1397144"/>
                    <a:pt x="496852" y="1443789"/>
                  </a:cubicBezTo>
                  <a:cubicBezTo>
                    <a:pt x="495404" y="1461162"/>
                    <a:pt x="492438" y="1590447"/>
                    <a:pt x="472789" y="1636295"/>
                  </a:cubicBezTo>
                  <a:cubicBezTo>
                    <a:pt x="467093" y="1649586"/>
                    <a:pt x="457759" y="1661098"/>
                    <a:pt x="448726" y="1672389"/>
                  </a:cubicBezTo>
                  <a:cubicBezTo>
                    <a:pt x="429132" y="1696881"/>
                    <a:pt x="415369" y="1702648"/>
                    <a:pt x="388568" y="1720516"/>
                  </a:cubicBezTo>
                  <a:cubicBezTo>
                    <a:pt x="314512" y="1831601"/>
                    <a:pt x="409012" y="1694963"/>
                    <a:pt x="340441" y="1780674"/>
                  </a:cubicBezTo>
                  <a:cubicBezTo>
                    <a:pt x="331408" y="1791965"/>
                    <a:pt x="326603" y="1806543"/>
                    <a:pt x="316378" y="1816768"/>
                  </a:cubicBezTo>
                  <a:cubicBezTo>
                    <a:pt x="306153" y="1826993"/>
                    <a:pt x="292315" y="1832811"/>
                    <a:pt x="280284" y="1840832"/>
                  </a:cubicBezTo>
                  <a:lnTo>
                    <a:pt x="256220" y="1913021"/>
                  </a:lnTo>
                  <a:lnTo>
                    <a:pt x="244189" y="1949116"/>
                  </a:lnTo>
                  <a:cubicBezTo>
                    <a:pt x="248199" y="2001253"/>
                    <a:pt x="249734" y="2053639"/>
                    <a:pt x="256220" y="2105526"/>
                  </a:cubicBezTo>
                  <a:cubicBezTo>
                    <a:pt x="257793" y="2118111"/>
                    <a:pt x="268252" y="2128938"/>
                    <a:pt x="268252" y="2141621"/>
                  </a:cubicBezTo>
                  <a:cubicBezTo>
                    <a:pt x="268252" y="2229944"/>
                    <a:pt x="262745" y="2318235"/>
                    <a:pt x="256220" y="2406316"/>
                  </a:cubicBezTo>
                  <a:cubicBezTo>
                    <a:pt x="254709" y="2426710"/>
                    <a:pt x="251369" y="2447326"/>
                    <a:pt x="244189" y="2466474"/>
                  </a:cubicBezTo>
                  <a:cubicBezTo>
                    <a:pt x="231120" y="2501325"/>
                    <a:pt x="216789" y="2500723"/>
                    <a:pt x="196062" y="2526632"/>
                  </a:cubicBezTo>
                  <a:cubicBezTo>
                    <a:pt x="187029" y="2537923"/>
                    <a:pt x="180020" y="2550695"/>
                    <a:pt x="171999" y="2562726"/>
                  </a:cubicBezTo>
                  <a:cubicBezTo>
                    <a:pt x="139127" y="2661348"/>
                    <a:pt x="195984" y="2508704"/>
                    <a:pt x="87778" y="2671011"/>
                  </a:cubicBezTo>
                  <a:cubicBezTo>
                    <a:pt x="54276" y="2721263"/>
                    <a:pt x="73940" y="2696880"/>
                    <a:pt x="27620" y="2743200"/>
                  </a:cubicBezTo>
                  <a:cubicBezTo>
                    <a:pt x="0" y="2826064"/>
                    <a:pt x="4872" y="2796086"/>
                    <a:pt x="27620" y="2947737"/>
                  </a:cubicBezTo>
                  <a:cubicBezTo>
                    <a:pt x="31383" y="2972821"/>
                    <a:pt x="37614" y="2998821"/>
                    <a:pt x="51684" y="3019926"/>
                  </a:cubicBezTo>
                  <a:lnTo>
                    <a:pt x="75747" y="3056021"/>
                  </a:lnTo>
                  <a:cubicBezTo>
                    <a:pt x="96655" y="3118749"/>
                    <a:pt x="87778" y="3079434"/>
                    <a:pt x="87778" y="317633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8" name="67 Forma libre"/>
            <p:cNvSpPr/>
            <p:nvPr/>
          </p:nvSpPr>
          <p:spPr>
            <a:xfrm>
              <a:off x="2392764" y="785794"/>
              <a:ext cx="765495" cy="3176337"/>
            </a:xfrm>
            <a:custGeom>
              <a:avLst/>
              <a:gdLst>
                <a:gd name="connsiteX0" fmla="*/ 749515 w 765495"/>
                <a:gd name="connsiteY0" fmla="*/ 0 h 3176337"/>
                <a:gd name="connsiteX1" fmla="*/ 737484 w 765495"/>
                <a:gd name="connsiteY1" fmla="*/ 36095 h 3176337"/>
                <a:gd name="connsiteX2" fmla="*/ 737484 w 765495"/>
                <a:gd name="connsiteY2" fmla="*/ 421105 h 3176337"/>
                <a:gd name="connsiteX3" fmla="*/ 617168 w 765495"/>
                <a:gd name="connsiteY3" fmla="*/ 517358 h 3176337"/>
                <a:gd name="connsiteX4" fmla="*/ 581073 w 765495"/>
                <a:gd name="connsiteY4" fmla="*/ 541421 h 3176337"/>
                <a:gd name="connsiteX5" fmla="*/ 557010 w 765495"/>
                <a:gd name="connsiteY5" fmla="*/ 577516 h 3176337"/>
                <a:gd name="connsiteX6" fmla="*/ 557010 w 765495"/>
                <a:gd name="connsiteY6" fmla="*/ 757989 h 3176337"/>
                <a:gd name="connsiteX7" fmla="*/ 605136 w 765495"/>
                <a:gd name="connsiteY7" fmla="*/ 830179 h 3176337"/>
                <a:gd name="connsiteX8" fmla="*/ 593105 w 765495"/>
                <a:gd name="connsiteY8" fmla="*/ 974558 h 3176337"/>
                <a:gd name="connsiteX9" fmla="*/ 581073 w 765495"/>
                <a:gd name="connsiteY9" fmla="*/ 1022684 h 3176337"/>
                <a:gd name="connsiteX10" fmla="*/ 544978 w 765495"/>
                <a:gd name="connsiteY10" fmla="*/ 1046747 h 3176337"/>
                <a:gd name="connsiteX11" fmla="*/ 484820 w 765495"/>
                <a:gd name="connsiteY11" fmla="*/ 1118937 h 3176337"/>
                <a:gd name="connsiteX12" fmla="*/ 424662 w 765495"/>
                <a:gd name="connsiteY12" fmla="*/ 1167063 h 3176337"/>
                <a:gd name="connsiteX13" fmla="*/ 436694 w 765495"/>
                <a:gd name="connsiteY13" fmla="*/ 1299411 h 3176337"/>
                <a:gd name="connsiteX14" fmla="*/ 460757 w 765495"/>
                <a:gd name="connsiteY14" fmla="*/ 1371600 h 3176337"/>
                <a:gd name="connsiteX15" fmla="*/ 496852 w 765495"/>
                <a:gd name="connsiteY15" fmla="*/ 1443789 h 3176337"/>
                <a:gd name="connsiteX16" fmla="*/ 472789 w 765495"/>
                <a:gd name="connsiteY16" fmla="*/ 1636295 h 3176337"/>
                <a:gd name="connsiteX17" fmla="*/ 448726 w 765495"/>
                <a:gd name="connsiteY17" fmla="*/ 1672389 h 3176337"/>
                <a:gd name="connsiteX18" fmla="*/ 388568 w 765495"/>
                <a:gd name="connsiteY18" fmla="*/ 1720516 h 3176337"/>
                <a:gd name="connsiteX19" fmla="*/ 340441 w 765495"/>
                <a:gd name="connsiteY19" fmla="*/ 1780674 h 3176337"/>
                <a:gd name="connsiteX20" fmla="*/ 316378 w 765495"/>
                <a:gd name="connsiteY20" fmla="*/ 1816768 h 3176337"/>
                <a:gd name="connsiteX21" fmla="*/ 280284 w 765495"/>
                <a:gd name="connsiteY21" fmla="*/ 1840832 h 3176337"/>
                <a:gd name="connsiteX22" fmla="*/ 256220 w 765495"/>
                <a:gd name="connsiteY22" fmla="*/ 1913021 h 3176337"/>
                <a:gd name="connsiteX23" fmla="*/ 244189 w 765495"/>
                <a:gd name="connsiteY23" fmla="*/ 1949116 h 3176337"/>
                <a:gd name="connsiteX24" fmla="*/ 256220 w 765495"/>
                <a:gd name="connsiteY24" fmla="*/ 2105526 h 3176337"/>
                <a:gd name="connsiteX25" fmla="*/ 268252 w 765495"/>
                <a:gd name="connsiteY25" fmla="*/ 2141621 h 3176337"/>
                <a:gd name="connsiteX26" fmla="*/ 256220 w 765495"/>
                <a:gd name="connsiteY26" fmla="*/ 2406316 h 3176337"/>
                <a:gd name="connsiteX27" fmla="*/ 244189 w 765495"/>
                <a:gd name="connsiteY27" fmla="*/ 2466474 h 3176337"/>
                <a:gd name="connsiteX28" fmla="*/ 196062 w 765495"/>
                <a:gd name="connsiteY28" fmla="*/ 2526632 h 3176337"/>
                <a:gd name="connsiteX29" fmla="*/ 171999 w 765495"/>
                <a:gd name="connsiteY29" fmla="*/ 2562726 h 3176337"/>
                <a:gd name="connsiteX30" fmla="*/ 87778 w 765495"/>
                <a:gd name="connsiteY30" fmla="*/ 2671011 h 3176337"/>
                <a:gd name="connsiteX31" fmla="*/ 27620 w 765495"/>
                <a:gd name="connsiteY31" fmla="*/ 2743200 h 3176337"/>
                <a:gd name="connsiteX32" fmla="*/ 27620 w 765495"/>
                <a:gd name="connsiteY32" fmla="*/ 2947737 h 3176337"/>
                <a:gd name="connsiteX33" fmla="*/ 51684 w 765495"/>
                <a:gd name="connsiteY33" fmla="*/ 3019926 h 3176337"/>
                <a:gd name="connsiteX34" fmla="*/ 75747 w 765495"/>
                <a:gd name="connsiteY34" fmla="*/ 3056021 h 3176337"/>
                <a:gd name="connsiteX35" fmla="*/ 87778 w 765495"/>
                <a:gd name="connsiteY35" fmla="*/ 3176337 h 31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65495" h="3176337">
                  <a:moveTo>
                    <a:pt x="749515" y="0"/>
                  </a:moveTo>
                  <a:cubicBezTo>
                    <a:pt x="745505" y="12032"/>
                    <a:pt x="737484" y="23413"/>
                    <a:pt x="737484" y="36095"/>
                  </a:cubicBezTo>
                  <a:cubicBezTo>
                    <a:pt x="737484" y="116626"/>
                    <a:pt x="765495" y="325868"/>
                    <a:pt x="737484" y="421105"/>
                  </a:cubicBezTo>
                  <a:cubicBezTo>
                    <a:pt x="729121" y="449539"/>
                    <a:pt x="631478" y="507818"/>
                    <a:pt x="617168" y="517358"/>
                  </a:cubicBezTo>
                  <a:lnTo>
                    <a:pt x="581073" y="541421"/>
                  </a:lnTo>
                  <a:cubicBezTo>
                    <a:pt x="573052" y="553453"/>
                    <a:pt x="563477" y="564582"/>
                    <a:pt x="557010" y="577516"/>
                  </a:cubicBezTo>
                  <a:cubicBezTo>
                    <a:pt x="529985" y="631566"/>
                    <a:pt x="542862" y="707057"/>
                    <a:pt x="557010" y="757989"/>
                  </a:cubicBezTo>
                  <a:cubicBezTo>
                    <a:pt x="564750" y="785854"/>
                    <a:pt x="605136" y="830179"/>
                    <a:pt x="605136" y="830179"/>
                  </a:cubicBezTo>
                  <a:cubicBezTo>
                    <a:pt x="601126" y="878305"/>
                    <a:pt x="599095" y="926638"/>
                    <a:pt x="593105" y="974558"/>
                  </a:cubicBezTo>
                  <a:cubicBezTo>
                    <a:pt x="591054" y="990966"/>
                    <a:pt x="590246" y="1008926"/>
                    <a:pt x="581073" y="1022684"/>
                  </a:cubicBezTo>
                  <a:cubicBezTo>
                    <a:pt x="573052" y="1034716"/>
                    <a:pt x="557010" y="1038726"/>
                    <a:pt x="544978" y="1046747"/>
                  </a:cubicBezTo>
                  <a:cubicBezTo>
                    <a:pt x="521317" y="1082239"/>
                    <a:pt x="519561" y="1089986"/>
                    <a:pt x="484820" y="1118937"/>
                  </a:cubicBezTo>
                  <a:cubicBezTo>
                    <a:pt x="393743" y="1194836"/>
                    <a:pt x="494680" y="1097047"/>
                    <a:pt x="424662" y="1167063"/>
                  </a:cubicBezTo>
                  <a:cubicBezTo>
                    <a:pt x="428673" y="1211179"/>
                    <a:pt x="428996" y="1255787"/>
                    <a:pt x="436694" y="1299411"/>
                  </a:cubicBezTo>
                  <a:cubicBezTo>
                    <a:pt x="441102" y="1324390"/>
                    <a:pt x="452736" y="1347537"/>
                    <a:pt x="460757" y="1371600"/>
                  </a:cubicBezTo>
                  <a:cubicBezTo>
                    <a:pt x="477361" y="1421412"/>
                    <a:pt x="465755" y="1397144"/>
                    <a:pt x="496852" y="1443789"/>
                  </a:cubicBezTo>
                  <a:cubicBezTo>
                    <a:pt x="495404" y="1461162"/>
                    <a:pt x="492438" y="1590447"/>
                    <a:pt x="472789" y="1636295"/>
                  </a:cubicBezTo>
                  <a:cubicBezTo>
                    <a:pt x="467093" y="1649586"/>
                    <a:pt x="457759" y="1661098"/>
                    <a:pt x="448726" y="1672389"/>
                  </a:cubicBezTo>
                  <a:cubicBezTo>
                    <a:pt x="429132" y="1696881"/>
                    <a:pt x="415369" y="1702648"/>
                    <a:pt x="388568" y="1720516"/>
                  </a:cubicBezTo>
                  <a:cubicBezTo>
                    <a:pt x="314512" y="1831601"/>
                    <a:pt x="409012" y="1694963"/>
                    <a:pt x="340441" y="1780674"/>
                  </a:cubicBezTo>
                  <a:cubicBezTo>
                    <a:pt x="331408" y="1791965"/>
                    <a:pt x="326603" y="1806543"/>
                    <a:pt x="316378" y="1816768"/>
                  </a:cubicBezTo>
                  <a:cubicBezTo>
                    <a:pt x="306153" y="1826993"/>
                    <a:pt x="292315" y="1832811"/>
                    <a:pt x="280284" y="1840832"/>
                  </a:cubicBezTo>
                  <a:lnTo>
                    <a:pt x="256220" y="1913021"/>
                  </a:lnTo>
                  <a:lnTo>
                    <a:pt x="244189" y="1949116"/>
                  </a:lnTo>
                  <a:cubicBezTo>
                    <a:pt x="248199" y="2001253"/>
                    <a:pt x="249734" y="2053639"/>
                    <a:pt x="256220" y="2105526"/>
                  </a:cubicBezTo>
                  <a:cubicBezTo>
                    <a:pt x="257793" y="2118111"/>
                    <a:pt x="268252" y="2128938"/>
                    <a:pt x="268252" y="2141621"/>
                  </a:cubicBezTo>
                  <a:cubicBezTo>
                    <a:pt x="268252" y="2229944"/>
                    <a:pt x="262745" y="2318235"/>
                    <a:pt x="256220" y="2406316"/>
                  </a:cubicBezTo>
                  <a:cubicBezTo>
                    <a:pt x="254709" y="2426710"/>
                    <a:pt x="251369" y="2447326"/>
                    <a:pt x="244189" y="2466474"/>
                  </a:cubicBezTo>
                  <a:cubicBezTo>
                    <a:pt x="231120" y="2501325"/>
                    <a:pt x="216789" y="2500723"/>
                    <a:pt x="196062" y="2526632"/>
                  </a:cubicBezTo>
                  <a:cubicBezTo>
                    <a:pt x="187029" y="2537923"/>
                    <a:pt x="180020" y="2550695"/>
                    <a:pt x="171999" y="2562726"/>
                  </a:cubicBezTo>
                  <a:cubicBezTo>
                    <a:pt x="139127" y="2661348"/>
                    <a:pt x="195984" y="2508704"/>
                    <a:pt x="87778" y="2671011"/>
                  </a:cubicBezTo>
                  <a:cubicBezTo>
                    <a:pt x="54276" y="2721263"/>
                    <a:pt x="73940" y="2696880"/>
                    <a:pt x="27620" y="2743200"/>
                  </a:cubicBezTo>
                  <a:cubicBezTo>
                    <a:pt x="0" y="2826064"/>
                    <a:pt x="4872" y="2796086"/>
                    <a:pt x="27620" y="2947737"/>
                  </a:cubicBezTo>
                  <a:cubicBezTo>
                    <a:pt x="31383" y="2972821"/>
                    <a:pt x="37614" y="2998821"/>
                    <a:pt x="51684" y="3019926"/>
                  </a:cubicBezTo>
                  <a:lnTo>
                    <a:pt x="75747" y="3056021"/>
                  </a:lnTo>
                  <a:cubicBezTo>
                    <a:pt x="96655" y="3118749"/>
                    <a:pt x="87778" y="3079434"/>
                    <a:pt x="87778" y="317633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3857625"/>
            <a:ext cx="6415088" cy="1781175"/>
          </a:xfrm>
        </p:spPr>
        <p:txBody>
          <a:bodyPr/>
          <a:lstStyle/>
          <a:p>
            <a:endParaRPr lang="es-ES" dirty="0" smtClean="0"/>
          </a:p>
          <a:p>
            <a:pPr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582750" y="4000504"/>
            <a:ext cx="642942" cy="5000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s-ES" sz="1000" dirty="0" smtClean="0">
                <a:latin typeface="Arial" pitchFamily="34" charset="0"/>
                <a:cs typeface="Arial" pitchFamily="34" charset="0"/>
              </a:rPr>
              <a:t>BKK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500034" y="2071678"/>
            <a:ext cx="785818" cy="5715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Chiang</a:t>
            </a:r>
            <a:r>
              <a:rPr lang="es-E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Mai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5643570" y="857232"/>
            <a:ext cx="1000132" cy="5715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Luang</a:t>
            </a:r>
            <a:r>
              <a:rPr lang="es-E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Nam</a:t>
            </a:r>
            <a:r>
              <a:rPr lang="es-E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Tha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5214942" y="3714752"/>
            <a:ext cx="1071570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Luang</a:t>
            </a:r>
            <a:r>
              <a:rPr lang="es-E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Prabang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2928926" y="6000768"/>
            <a:ext cx="1357322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Vientiane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6000760" y="2428868"/>
            <a:ext cx="1000132" cy="5715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Udomxai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17 Conector recto de flecha"/>
          <p:cNvCxnSpPr>
            <a:stCxn id="6" idx="0"/>
            <a:endCxn id="7" idx="4"/>
          </p:cNvCxnSpPr>
          <p:nvPr/>
        </p:nvCxnSpPr>
        <p:spPr>
          <a:xfrm rot="16200000" flipV="1">
            <a:off x="219921" y="3316204"/>
            <a:ext cx="1357322" cy="11278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7" idx="6"/>
            <a:endCxn id="8" idx="2"/>
          </p:cNvCxnSpPr>
          <p:nvPr/>
        </p:nvCxnSpPr>
        <p:spPr>
          <a:xfrm>
            <a:off x="1285852" y="2357430"/>
            <a:ext cx="71438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9" idx="6"/>
            <a:endCxn id="11" idx="3"/>
          </p:cNvCxnSpPr>
          <p:nvPr/>
        </p:nvCxnSpPr>
        <p:spPr>
          <a:xfrm flipV="1">
            <a:off x="3571868" y="1345041"/>
            <a:ext cx="2218168" cy="101238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11" idx="5"/>
            <a:endCxn id="16" idx="0"/>
          </p:cNvCxnSpPr>
          <p:nvPr/>
        </p:nvCxnSpPr>
        <p:spPr>
          <a:xfrm rot="16200000" flipH="1">
            <a:off x="5957118" y="1885159"/>
            <a:ext cx="1083827" cy="359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16" idx="4"/>
            <a:endCxn id="83" idx="6"/>
          </p:cNvCxnSpPr>
          <p:nvPr/>
        </p:nvCxnSpPr>
        <p:spPr>
          <a:xfrm rot="5400000">
            <a:off x="5500694" y="2143116"/>
            <a:ext cx="142876" cy="1857388"/>
          </a:xfrm>
          <a:prstGeom prst="straightConnector1">
            <a:avLst/>
          </a:prstGeom>
          <a:ln w="28575">
            <a:solidFill>
              <a:srgbClr val="0070C0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>
            <a:stCxn id="13" idx="4"/>
            <a:endCxn id="15" idx="7"/>
          </p:cNvCxnSpPr>
          <p:nvPr/>
        </p:nvCxnSpPr>
        <p:spPr>
          <a:xfrm rot="5400000">
            <a:off x="4050485" y="4394682"/>
            <a:ext cx="1737231" cy="166325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857224" y="3143248"/>
            <a:ext cx="1000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Vuelo</a:t>
            </a:r>
            <a:endParaRPr lang="es-ES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785786" y="4643446"/>
            <a:ext cx="5000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latin typeface="Arial" pitchFamily="34" charset="0"/>
                <a:cs typeface="Arial" pitchFamily="34" charset="0"/>
              </a:rPr>
              <a:t>28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714348" y="1785926"/>
            <a:ext cx="3257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000" dirty="0" smtClean="0">
                <a:latin typeface="Arial" pitchFamily="34" charset="0"/>
                <a:cs typeface="Arial" pitchFamily="34" charset="0"/>
              </a:rPr>
              <a:t>29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1285852" y="2071678"/>
            <a:ext cx="9286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latin typeface="Arial" pitchFamily="34" charset="0"/>
                <a:cs typeface="Arial" pitchFamily="34" charset="0"/>
              </a:rPr>
              <a:t>Bus 6 hrs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2143108" y="1714488"/>
            <a:ext cx="5000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latin typeface="Arial" pitchFamily="34" charset="0"/>
                <a:cs typeface="Arial" pitchFamily="34" charset="0"/>
              </a:rPr>
              <a:t>30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5" name="64 Grupo"/>
          <p:cNvGrpSpPr/>
          <p:nvPr/>
        </p:nvGrpSpPr>
        <p:grpSpPr>
          <a:xfrm>
            <a:off x="2286738" y="685800"/>
            <a:ext cx="871521" cy="3276331"/>
            <a:chOff x="2286738" y="685800"/>
            <a:chExt cx="871521" cy="3276331"/>
          </a:xfrm>
        </p:grpSpPr>
        <p:sp>
          <p:nvSpPr>
            <p:cNvPr id="55" name="54 Forma libre"/>
            <p:cNvSpPr/>
            <p:nvPr/>
          </p:nvSpPr>
          <p:spPr>
            <a:xfrm>
              <a:off x="2286738" y="685800"/>
              <a:ext cx="765495" cy="3176337"/>
            </a:xfrm>
            <a:custGeom>
              <a:avLst/>
              <a:gdLst>
                <a:gd name="connsiteX0" fmla="*/ 749515 w 765495"/>
                <a:gd name="connsiteY0" fmla="*/ 0 h 3176337"/>
                <a:gd name="connsiteX1" fmla="*/ 737484 w 765495"/>
                <a:gd name="connsiteY1" fmla="*/ 36095 h 3176337"/>
                <a:gd name="connsiteX2" fmla="*/ 737484 w 765495"/>
                <a:gd name="connsiteY2" fmla="*/ 421105 h 3176337"/>
                <a:gd name="connsiteX3" fmla="*/ 617168 w 765495"/>
                <a:gd name="connsiteY3" fmla="*/ 517358 h 3176337"/>
                <a:gd name="connsiteX4" fmla="*/ 581073 w 765495"/>
                <a:gd name="connsiteY4" fmla="*/ 541421 h 3176337"/>
                <a:gd name="connsiteX5" fmla="*/ 557010 w 765495"/>
                <a:gd name="connsiteY5" fmla="*/ 577516 h 3176337"/>
                <a:gd name="connsiteX6" fmla="*/ 557010 w 765495"/>
                <a:gd name="connsiteY6" fmla="*/ 757989 h 3176337"/>
                <a:gd name="connsiteX7" fmla="*/ 605136 w 765495"/>
                <a:gd name="connsiteY7" fmla="*/ 830179 h 3176337"/>
                <a:gd name="connsiteX8" fmla="*/ 593105 w 765495"/>
                <a:gd name="connsiteY8" fmla="*/ 974558 h 3176337"/>
                <a:gd name="connsiteX9" fmla="*/ 581073 w 765495"/>
                <a:gd name="connsiteY9" fmla="*/ 1022684 h 3176337"/>
                <a:gd name="connsiteX10" fmla="*/ 544978 w 765495"/>
                <a:gd name="connsiteY10" fmla="*/ 1046747 h 3176337"/>
                <a:gd name="connsiteX11" fmla="*/ 484820 w 765495"/>
                <a:gd name="connsiteY11" fmla="*/ 1118937 h 3176337"/>
                <a:gd name="connsiteX12" fmla="*/ 424662 w 765495"/>
                <a:gd name="connsiteY12" fmla="*/ 1167063 h 3176337"/>
                <a:gd name="connsiteX13" fmla="*/ 436694 w 765495"/>
                <a:gd name="connsiteY13" fmla="*/ 1299411 h 3176337"/>
                <a:gd name="connsiteX14" fmla="*/ 460757 w 765495"/>
                <a:gd name="connsiteY14" fmla="*/ 1371600 h 3176337"/>
                <a:gd name="connsiteX15" fmla="*/ 496852 w 765495"/>
                <a:gd name="connsiteY15" fmla="*/ 1443789 h 3176337"/>
                <a:gd name="connsiteX16" fmla="*/ 472789 w 765495"/>
                <a:gd name="connsiteY16" fmla="*/ 1636295 h 3176337"/>
                <a:gd name="connsiteX17" fmla="*/ 448726 w 765495"/>
                <a:gd name="connsiteY17" fmla="*/ 1672389 h 3176337"/>
                <a:gd name="connsiteX18" fmla="*/ 388568 w 765495"/>
                <a:gd name="connsiteY18" fmla="*/ 1720516 h 3176337"/>
                <a:gd name="connsiteX19" fmla="*/ 340441 w 765495"/>
                <a:gd name="connsiteY19" fmla="*/ 1780674 h 3176337"/>
                <a:gd name="connsiteX20" fmla="*/ 316378 w 765495"/>
                <a:gd name="connsiteY20" fmla="*/ 1816768 h 3176337"/>
                <a:gd name="connsiteX21" fmla="*/ 280284 w 765495"/>
                <a:gd name="connsiteY21" fmla="*/ 1840832 h 3176337"/>
                <a:gd name="connsiteX22" fmla="*/ 256220 w 765495"/>
                <a:gd name="connsiteY22" fmla="*/ 1913021 h 3176337"/>
                <a:gd name="connsiteX23" fmla="*/ 244189 w 765495"/>
                <a:gd name="connsiteY23" fmla="*/ 1949116 h 3176337"/>
                <a:gd name="connsiteX24" fmla="*/ 256220 w 765495"/>
                <a:gd name="connsiteY24" fmla="*/ 2105526 h 3176337"/>
                <a:gd name="connsiteX25" fmla="*/ 268252 w 765495"/>
                <a:gd name="connsiteY25" fmla="*/ 2141621 h 3176337"/>
                <a:gd name="connsiteX26" fmla="*/ 256220 w 765495"/>
                <a:gd name="connsiteY26" fmla="*/ 2406316 h 3176337"/>
                <a:gd name="connsiteX27" fmla="*/ 244189 w 765495"/>
                <a:gd name="connsiteY27" fmla="*/ 2466474 h 3176337"/>
                <a:gd name="connsiteX28" fmla="*/ 196062 w 765495"/>
                <a:gd name="connsiteY28" fmla="*/ 2526632 h 3176337"/>
                <a:gd name="connsiteX29" fmla="*/ 171999 w 765495"/>
                <a:gd name="connsiteY29" fmla="*/ 2562726 h 3176337"/>
                <a:gd name="connsiteX30" fmla="*/ 87778 w 765495"/>
                <a:gd name="connsiteY30" fmla="*/ 2671011 h 3176337"/>
                <a:gd name="connsiteX31" fmla="*/ 27620 w 765495"/>
                <a:gd name="connsiteY31" fmla="*/ 2743200 h 3176337"/>
                <a:gd name="connsiteX32" fmla="*/ 27620 w 765495"/>
                <a:gd name="connsiteY32" fmla="*/ 2947737 h 3176337"/>
                <a:gd name="connsiteX33" fmla="*/ 51684 w 765495"/>
                <a:gd name="connsiteY33" fmla="*/ 3019926 h 3176337"/>
                <a:gd name="connsiteX34" fmla="*/ 75747 w 765495"/>
                <a:gd name="connsiteY34" fmla="*/ 3056021 h 3176337"/>
                <a:gd name="connsiteX35" fmla="*/ 87778 w 765495"/>
                <a:gd name="connsiteY35" fmla="*/ 3176337 h 31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65495" h="3176337">
                  <a:moveTo>
                    <a:pt x="749515" y="0"/>
                  </a:moveTo>
                  <a:cubicBezTo>
                    <a:pt x="745505" y="12032"/>
                    <a:pt x="737484" y="23413"/>
                    <a:pt x="737484" y="36095"/>
                  </a:cubicBezTo>
                  <a:cubicBezTo>
                    <a:pt x="737484" y="116626"/>
                    <a:pt x="765495" y="325868"/>
                    <a:pt x="737484" y="421105"/>
                  </a:cubicBezTo>
                  <a:cubicBezTo>
                    <a:pt x="729121" y="449539"/>
                    <a:pt x="631478" y="507818"/>
                    <a:pt x="617168" y="517358"/>
                  </a:cubicBezTo>
                  <a:lnTo>
                    <a:pt x="581073" y="541421"/>
                  </a:lnTo>
                  <a:cubicBezTo>
                    <a:pt x="573052" y="553453"/>
                    <a:pt x="563477" y="564582"/>
                    <a:pt x="557010" y="577516"/>
                  </a:cubicBezTo>
                  <a:cubicBezTo>
                    <a:pt x="529985" y="631566"/>
                    <a:pt x="542862" y="707057"/>
                    <a:pt x="557010" y="757989"/>
                  </a:cubicBezTo>
                  <a:cubicBezTo>
                    <a:pt x="564750" y="785854"/>
                    <a:pt x="605136" y="830179"/>
                    <a:pt x="605136" y="830179"/>
                  </a:cubicBezTo>
                  <a:cubicBezTo>
                    <a:pt x="601126" y="878305"/>
                    <a:pt x="599095" y="926638"/>
                    <a:pt x="593105" y="974558"/>
                  </a:cubicBezTo>
                  <a:cubicBezTo>
                    <a:pt x="591054" y="990966"/>
                    <a:pt x="590246" y="1008926"/>
                    <a:pt x="581073" y="1022684"/>
                  </a:cubicBezTo>
                  <a:cubicBezTo>
                    <a:pt x="573052" y="1034716"/>
                    <a:pt x="557010" y="1038726"/>
                    <a:pt x="544978" y="1046747"/>
                  </a:cubicBezTo>
                  <a:cubicBezTo>
                    <a:pt x="521317" y="1082239"/>
                    <a:pt x="519561" y="1089986"/>
                    <a:pt x="484820" y="1118937"/>
                  </a:cubicBezTo>
                  <a:cubicBezTo>
                    <a:pt x="393743" y="1194836"/>
                    <a:pt x="494680" y="1097047"/>
                    <a:pt x="424662" y="1167063"/>
                  </a:cubicBezTo>
                  <a:cubicBezTo>
                    <a:pt x="428673" y="1211179"/>
                    <a:pt x="428996" y="1255787"/>
                    <a:pt x="436694" y="1299411"/>
                  </a:cubicBezTo>
                  <a:cubicBezTo>
                    <a:pt x="441102" y="1324390"/>
                    <a:pt x="452736" y="1347537"/>
                    <a:pt x="460757" y="1371600"/>
                  </a:cubicBezTo>
                  <a:cubicBezTo>
                    <a:pt x="477361" y="1421412"/>
                    <a:pt x="465755" y="1397144"/>
                    <a:pt x="496852" y="1443789"/>
                  </a:cubicBezTo>
                  <a:cubicBezTo>
                    <a:pt x="495404" y="1461162"/>
                    <a:pt x="492438" y="1590447"/>
                    <a:pt x="472789" y="1636295"/>
                  </a:cubicBezTo>
                  <a:cubicBezTo>
                    <a:pt x="467093" y="1649586"/>
                    <a:pt x="457759" y="1661098"/>
                    <a:pt x="448726" y="1672389"/>
                  </a:cubicBezTo>
                  <a:cubicBezTo>
                    <a:pt x="429132" y="1696881"/>
                    <a:pt x="415369" y="1702648"/>
                    <a:pt x="388568" y="1720516"/>
                  </a:cubicBezTo>
                  <a:cubicBezTo>
                    <a:pt x="314512" y="1831601"/>
                    <a:pt x="409012" y="1694963"/>
                    <a:pt x="340441" y="1780674"/>
                  </a:cubicBezTo>
                  <a:cubicBezTo>
                    <a:pt x="331408" y="1791965"/>
                    <a:pt x="326603" y="1806543"/>
                    <a:pt x="316378" y="1816768"/>
                  </a:cubicBezTo>
                  <a:cubicBezTo>
                    <a:pt x="306153" y="1826993"/>
                    <a:pt x="292315" y="1832811"/>
                    <a:pt x="280284" y="1840832"/>
                  </a:cubicBezTo>
                  <a:lnTo>
                    <a:pt x="256220" y="1913021"/>
                  </a:lnTo>
                  <a:lnTo>
                    <a:pt x="244189" y="1949116"/>
                  </a:lnTo>
                  <a:cubicBezTo>
                    <a:pt x="248199" y="2001253"/>
                    <a:pt x="249734" y="2053639"/>
                    <a:pt x="256220" y="2105526"/>
                  </a:cubicBezTo>
                  <a:cubicBezTo>
                    <a:pt x="257793" y="2118111"/>
                    <a:pt x="268252" y="2128938"/>
                    <a:pt x="268252" y="2141621"/>
                  </a:cubicBezTo>
                  <a:cubicBezTo>
                    <a:pt x="268252" y="2229944"/>
                    <a:pt x="262745" y="2318235"/>
                    <a:pt x="256220" y="2406316"/>
                  </a:cubicBezTo>
                  <a:cubicBezTo>
                    <a:pt x="254709" y="2426710"/>
                    <a:pt x="251369" y="2447326"/>
                    <a:pt x="244189" y="2466474"/>
                  </a:cubicBezTo>
                  <a:cubicBezTo>
                    <a:pt x="231120" y="2501325"/>
                    <a:pt x="216789" y="2500723"/>
                    <a:pt x="196062" y="2526632"/>
                  </a:cubicBezTo>
                  <a:cubicBezTo>
                    <a:pt x="187029" y="2537923"/>
                    <a:pt x="180020" y="2550695"/>
                    <a:pt x="171999" y="2562726"/>
                  </a:cubicBezTo>
                  <a:cubicBezTo>
                    <a:pt x="139127" y="2661348"/>
                    <a:pt x="195984" y="2508704"/>
                    <a:pt x="87778" y="2671011"/>
                  </a:cubicBezTo>
                  <a:cubicBezTo>
                    <a:pt x="54276" y="2721263"/>
                    <a:pt x="73940" y="2696880"/>
                    <a:pt x="27620" y="2743200"/>
                  </a:cubicBezTo>
                  <a:cubicBezTo>
                    <a:pt x="0" y="2826064"/>
                    <a:pt x="4872" y="2796086"/>
                    <a:pt x="27620" y="2947737"/>
                  </a:cubicBezTo>
                  <a:cubicBezTo>
                    <a:pt x="31383" y="2972821"/>
                    <a:pt x="37614" y="2998821"/>
                    <a:pt x="51684" y="3019926"/>
                  </a:cubicBezTo>
                  <a:lnTo>
                    <a:pt x="75747" y="3056021"/>
                  </a:lnTo>
                  <a:cubicBezTo>
                    <a:pt x="96655" y="3118749"/>
                    <a:pt x="87778" y="3079434"/>
                    <a:pt x="87778" y="317633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6" name="55 Forma libre"/>
            <p:cNvSpPr/>
            <p:nvPr/>
          </p:nvSpPr>
          <p:spPr>
            <a:xfrm>
              <a:off x="2392764" y="785794"/>
              <a:ext cx="765495" cy="3176337"/>
            </a:xfrm>
            <a:custGeom>
              <a:avLst/>
              <a:gdLst>
                <a:gd name="connsiteX0" fmla="*/ 749515 w 765495"/>
                <a:gd name="connsiteY0" fmla="*/ 0 h 3176337"/>
                <a:gd name="connsiteX1" fmla="*/ 737484 w 765495"/>
                <a:gd name="connsiteY1" fmla="*/ 36095 h 3176337"/>
                <a:gd name="connsiteX2" fmla="*/ 737484 w 765495"/>
                <a:gd name="connsiteY2" fmla="*/ 421105 h 3176337"/>
                <a:gd name="connsiteX3" fmla="*/ 617168 w 765495"/>
                <a:gd name="connsiteY3" fmla="*/ 517358 h 3176337"/>
                <a:gd name="connsiteX4" fmla="*/ 581073 w 765495"/>
                <a:gd name="connsiteY4" fmla="*/ 541421 h 3176337"/>
                <a:gd name="connsiteX5" fmla="*/ 557010 w 765495"/>
                <a:gd name="connsiteY5" fmla="*/ 577516 h 3176337"/>
                <a:gd name="connsiteX6" fmla="*/ 557010 w 765495"/>
                <a:gd name="connsiteY6" fmla="*/ 757989 h 3176337"/>
                <a:gd name="connsiteX7" fmla="*/ 605136 w 765495"/>
                <a:gd name="connsiteY7" fmla="*/ 830179 h 3176337"/>
                <a:gd name="connsiteX8" fmla="*/ 593105 w 765495"/>
                <a:gd name="connsiteY8" fmla="*/ 974558 h 3176337"/>
                <a:gd name="connsiteX9" fmla="*/ 581073 w 765495"/>
                <a:gd name="connsiteY9" fmla="*/ 1022684 h 3176337"/>
                <a:gd name="connsiteX10" fmla="*/ 544978 w 765495"/>
                <a:gd name="connsiteY10" fmla="*/ 1046747 h 3176337"/>
                <a:gd name="connsiteX11" fmla="*/ 484820 w 765495"/>
                <a:gd name="connsiteY11" fmla="*/ 1118937 h 3176337"/>
                <a:gd name="connsiteX12" fmla="*/ 424662 w 765495"/>
                <a:gd name="connsiteY12" fmla="*/ 1167063 h 3176337"/>
                <a:gd name="connsiteX13" fmla="*/ 436694 w 765495"/>
                <a:gd name="connsiteY13" fmla="*/ 1299411 h 3176337"/>
                <a:gd name="connsiteX14" fmla="*/ 460757 w 765495"/>
                <a:gd name="connsiteY14" fmla="*/ 1371600 h 3176337"/>
                <a:gd name="connsiteX15" fmla="*/ 496852 w 765495"/>
                <a:gd name="connsiteY15" fmla="*/ 1443789 h 3176337"/>
                <a:gd name="connsiteX16" fmla="*/ 472789 w 765495"/>
                <a:gd name="connsiteY16" fmla="*/ 1636295 h 3176337"/>
                <a:gd name="connsiteX17" fmla="*/ 448726 w 765495"/>
                <a:gd name="connsiteY17" fmla="*/ 1672389 h 3176337"/>
                <a:gd name="connsiteX18" fmla="*/ 388568 w 765495"/>
                <a:gd name="connsiteY18" fmla="*/ 1720516 h 3176337"/>
                <a:gd name="connsiteX19" fmla="*/ 340441 w 765495"/>
                <a:gd name="connsiteY19" fmla="*/ 1780674 h 3176337"/>
                <a:gd name="connsiteX20" fmla="*/ 316378 w 765495"/>
                <a:gd name="connsiteY20" fmla="*/ 1816768 h 3176337"/>
                <a:gd name="connsiteX21" fmla="*/ 280284 w 765495"/>
                <a:gd name="connsiteY21" fmla="*/ 1840832 h 3176337"/>
                <a:gd name="connsiteX22" fmla="*/ 256220 w 765495"/>
                <a:gd name="connsiteY22" fmla="*/ 1913021 h 3176337"/>
                <a:gd name="connsiteX23" fmla="*/ 244189 w 765495"/>
                <a:gd name="connsiteY23" fmla="*/ 1949116 h 3176337"/>
                <a:gd name="connsiteX24" fmla="*/ 256220 w 765495"/>
                <a:gd name="connsiteY24" fmla="*/ 2105526 h 3176337"/>
                <a:gd name="connsiteX25" fmla="*/ 268252 w 765495"/>
                <a:gd name="connsiteY25" fmla="*/ 2141621 h 3176337"/>
                <a:gd name="connsiteX26" fmla="*/ 256220 w 765495"/>
                <a:gd name="connsiteY26" fmla="*/ 2406316 h 3176337"/>
                <a:gd name="connsiteX27" fmla="*/ 244189 w 765495"/>
                <a:gd name="connsiteY27" fmla="*/ 2466474 h 3176337"/>
                <a:gd name="connsiteX28" fmla="*/ 196062 w 765495"/>
                <a:gd name="connsiteY28" fmla="*/ 2526632 h 3176337"/>
                <a:gd name="connsiteX29" fmla="*/ 171999 w 765495"/>
                <a:gd name="connsiteY29" fmla="*/ 2562726 h 3176337"/>
                <a:gd name="connsiteX30" fmla="*/ 87778 w 765495"/>
                <a:gd name="connsiteY30" fmla="*/ 2671011 h 3176337"/>
                <a:gd name="connsiteX31" fmla="*/ 27620 w 765495"/>
                <a:gd name="connsiteY31" fmla="*/ 2743200 h 3176337"/>
                <a:gd name="connsiteX32" fmla="*/ 27620 w 765495"/>
                <a:gd name="connsiteY32" fmla="*/ 2947737 h 3176337"/>
                <a:gd name="connsiteX33" fmla="*/ 51684 w 765495"/>
                <a:gd name="connsiteY33" fmla="*/ 3019926 h 3176337"/>
                <a:gd name="connsiteX34" fmla="*/ 75747 w 765495"/>
                <a:gd name="connsiteY34" fmla="*/ 3056021 h 3176337"/>
                <a:gd name="connsiteX35" fmla="*/ 87778 w 765495"/>
                <a:gd name="connsiteY35" fmla="*/ 3176337 h 31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65495" h="3176337">
                  <a:moveTo>
                    <a:pt x="749515" y="0"/>
                  </a:moveTo>
                  <a:cubicBezTo>
                    <a:pt x="745505" y="12032"/>
                    <a:pt x="737484" y="23413"/>
                    <a:pt x="737484" y="36095"/>
                  </a:cubicBezTo>
                  <a:cubicBezTo>
                    <a:pt x="737484" y="116626"/>
                    <a:pt x="765495" y="325868"/>
                    <a:pt x="737484" y="421105"/>
                  </a:cubicBezTo>
                  <a:cubicBezTo>
                    <a:pt x="729121" y="449539"/>
                    <a:pt x="631478" y="507818"/>
                    <a:pt x="617168" y="517358"/>
                  </a:cubicBezTo>
                  <a:lnTo>
                    <a:pt x="581073" y="541421"/>
                  </a:lnTo>
                  <a:cubicBezTo>
                    <a:pt x="573052" y="553453"/>
                    <a:pt x="563477" y="564582"/>
                    <a:pt x="557010" y="577516"/>
                  </a:cubicBezTo>
                  <a:cubicBezTo>
                    <a:pt x="529985" y="631566"/>
                    <a:pt x="542862" y="707057"/>
                    <a:pt x="557010" y="757989"/>
                  </a:cubicBezTo>
                  <a:cubicBezTo>
                    <a:pt x="564750" y="785854"/>
                    <a:pt x="605136" y="830179"/>
                    <a:pt x="605136" y="830179"/>
                  </a:cubicBezTo>
                  <a:cubicBezTo>
                    <a:pt x="601126" y="878305"/>
                    <a:pt x="599095" y="926638"/>
                    <a:pt x="593105" y="974558"/>
                  </a:cubicBezTo>
                  <a:cubicBezTo>
                    <a:pt x="591054" y="990966"/>
                    <a:pt x="590246" y="1008926"/>
                    <a:pt x="581073" y="1022684"/>
                  </a:cubicBezTo>
                  <a:cubicBezTo>
                    <a:pt x="573052" y="1034716"/>
                    <a:pt x="557010" y="1038726"/>
                    <a:pt x="544978" y="1046747"/>
                  </a:cubicBezTo>
                  <a:cubicBezTo>
                    <a:pt x="521317" y="1082239"/>
                    <a:pt x="519561" y="1089986"/>
                    <a:pt x="484820" y="1118937"/>
                  </a:cubicBezTo>
                  <a:cubicBezTo>
                    <a:pt x="393743" y="1194836"/>
                    <a:pt x="494680" y="1097047"/>
                    <a:pt x="424662" y="1167063"/>
                  </a:cubicBezTo>
                  <a:cubicBezTo>
                    <a:pt x="428673" y="1211179"/>
                    <a:pt x="428996" y="1255787"/>
                    <a:pt x="436694" y="1299411"/>
                  </a:cubicBezTo>
                  <a:cubicBezTo>
                    <a:pt x="441102" y="1324390"/>
                    <a:pt x="452736" y="1347537"/>
                    <a:pt x="460757" y="1371600"/>
                  </a:cubicBezTo>
                  <a:cubicBezTo>
                    <a:pt x="477361" y="1421412"/>
                    <a:pt x="465755" y="1397144"/>
                    <a:pt x="496852" y="1443789"/>
                  </a:cubicBezTo>
                  <a:cubicBezTo>
                    <a:pt x="495404" y="1461162"/>
                    <a:pt x="492438" y="1590447"/>
                    <a:pt x="472789" y="1636295"/>
                  </a:cubicBezTo>
                  <a:cubicBezTo>
                    <a:pt x="467093" y="1649586"/>
                    <a:pt x="457759" y="1661098"/>
                    <a:pt x="448726" y="1672389"/>
                  </a:cubicBezTo>
                  <a:cubicBezTo>
                    <a:pt x="429132" y="1696881"/>
                    <a:pt x="415369" y="1702648"/>
                    <a:pt x="388568" y="1720516"/>
                  </a:cubicBezTo>
                  <a:cubicBezTo>
                    <a:pt x="314512" y="1831601"/>
                    <a:pt x="409012" y="1694963"/>
                    <a:pt x="340441" y="1780674"/>
                  </a:cubicBezTo>
                  <a:cubicBezTo>
                    <a:pt x="331408" y="1791965"/>
                    <a:pt x="326603" y="1806543"/>
                    <a:pt x="316378" y="1816768"/>
                  </a:cubicBezTo>
                  <a:cubicBezTo>
                    <a:pt x="306153" y="1826993"/>
                    <a:pt x="292315" y="1832811"/>
                    <a:pt x="280284" y="1840832"/>
                  </a:cubicBezTo>
                  <a:lnTo>
                    <a:pt x="256220" y="1913021"/>
                  </a:lnTo>
                  <a:lnTo>
                    <a:pt x="244189" y="1949116"/>
                  </a:lnTo>
                  <a:cubicBezTo>
                    <a:pt x="248199" y="2001253"/>
                    <a:pt x="249734" y="2053639"/>
                    <a:pt x="256220" y="2105526"/>
                  </a:cubicBezTo>
                  <a:cubicBezTo>
                    <a:pt x="257793" y="2118111"/>
                    <a:pt x="268252" y="2128938"/>
                    <a:pt x="268252" y="2141621"/>
                  </a:cubicBezTo>
                  <a:cubicBezTo>
                    <a:pt x="268252" y="2229944"/>
                    <a:pt x="262745" y="2318235"/>
                    <a:pt x="256220" y="2406316"/>
                  </a:cubicBezTo>
                  <a:cubicBezTo>
                    <a:pt x="254709" y="2426710"/>
                    <a:pt x="251369" y="2447326"/>
                    <a:pt x="244189" y="2466474"/>
                  </a:cubicBezTo>
                  <a:cubicBezTo>
                    <a:pt x="231120" y="2501325"/>
                    <a:pt x="216789" y="2500723"/>
                    <a:pt x="196062" y="2526632"/>
                  </a:cubicBezTo>
                  <a:cubicBezTo>
                    <a:pt x="187029" y="2537923"/>
                    <a:pt x="180020" y="2550695"/>
                    <a:pt x="171999" y="2562726"/>
                  </a:cubicBezTo>
                  <a:cubicBezTo>
                    <a:pt x="139127" y="2661348"/>
                    <a:pt x="195984" y="2508704"/>
                    <a:pt x="87778" y="2671011"/>
                  </a:cubicBezTo>
                  <a:cubicBezTo>
                    <a:pt x="54276" y="2721263"/>
                    <a:pt x="73940" y="2696880"/>
                    <a:pt x="27620" y="2743200"/>
                  </a:cubicBezTo>
                  <a:cubicBezTo>
                    <a:pt x="0" y="2826064"/>
                    <a:pt x="4872" y="2796086"/>
                    <a:pt x="27620" y="2947737"/>
                  </a:cubicBezTo>
                  <a:cubicBezTo>
                    <a:pt x="31383" y="2972821"/>
                    <a:pt x="37614" y="2998821"/>
                    <a:pt x="51684" y="3019926"/>
                  </a:cubicBezTo>
                  <a:lnTo>
                    <a:pt x="75747" y="3056021"/>
                  </a:lnTo>
                  <a:cubicBezTo>
                    <a:pt x="96655" y="3118749"/>
                    <a:pt x="87778" y="3079434"/>
                    <a:pt x="87778" y="317633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" name="7 Elipse"/>
          <p:cNvSpPr/>
          <p:nvPr/>
        </p:nvSpPr>
        <p:spPr>
          <a:xfrm>
            <a:off x="2000232" y="2071678"/>
            <a:ext cx="785818" cy="5715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Chiang</a:t>
            </a:r>
            <a:r>
              <a:rPr lang="es-E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Khong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2786050" y="2071678"/>
            <a:ext cx="785818" cy="5715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Huay</a:t>
            </a:r>
            <a:r>
              <a:rPr lang="es-E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Xai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Triángulo isósceles"/>
          <p:cNvSpPr/>
          <p:nvPr/>
        </p:nvSpPr>
        <p:spPr>
          <a:xfrm>
            <a:off x="4071934" y="1285860"/>
            <a:ext cx="1357322" cy="714380"/>
          </a:xfrm>
          <a:prstGeom prst="triangle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Gibbon</a:t>
            </a:r>
            <a:r>
              <a:rPr lang="es-ES" sz="1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Exp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4286248" y="1000108"/>
            <a:ext cx="642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latin typeface="Arial" pitchFamily="34" charset="0"/>
                <a:cs typeface="Arial" pitchFamily="34" charset="0"/>
              </a:rPr>
              <a:t>31, 1, 2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5857884" y="571480"/>
            <a:ext cx="642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latin typeface="Arial" pitchFamily="34" charset="0"/>
                <a:cs typeface="Arial" pitchFamily="34" charset="0"/>
              </a:rPr>
              <a:t>2, 3, 4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6572264" y="1643050"/>
            <a:ext cx="714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latin typeface="Arial" pitchFamily="34" charset="0"/>
                <a:cs typeface="Arial" pitchFamily="34" charset="0"/>
              </a:rPr>
              <a:t>Bus 4hrs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68 CuadroTexto"/>
          <p:cNvSpPr txBox="1"/>
          <p:nvPr/>
        </p:nvSpPr>
        <p:spPr>
          <a:xfrm>
            <a:off x="6643702" y="2214554"/>
            <a:ext cx="642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latin typeface="Arial" pitchFamily="34" charset="0"/>
                <a:cs typeface="Arial" pitchFamily="34" charset="0"/>
              </a:rPr>
              <a:t>4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69 CuadroTexto"/>
          <p:cNvSpPr txBox="1"/>
          <p:nvPr/>
        </p:nvSpPr>
        <p:spPr>
          <a:xfrm>
            <a:off x="5429256" y="3429000"/>
            <a:ext cx="857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latin typeface="Arial" pitchFamily="34" charset="0"/>
                <a:cs typeface="Arial" pitchFamily="34" charset="0"/>
              </a:rPr>
              <a:t>6, 7, 8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71 CuadroTexto"/>
          <p:cNvSpPr txBox="1"/>
          <p:nvPr/>
        </p:nvSpPr>
        <p:spPr>
          <a:xfrm>
            <a:off x="3143240" y="5715016"/>
            <a:ext cx="785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latin typeface="Arial" pitchFamily="34" charset="0"/>
                <a:cs typeface="Arial" pitchFamily="34" charset="0"/>
              </a:rPr>
              <a:t>8, 9, 10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74 Conector recto de flecha"/>
          <p:cNvCxnSpPr>
            <a:stCxn id="15" idx="6"/>
          </p:cNvCxnSpPr>
          <p:nvPr/>
        </p:nvCxnSpPr>
        <p:spPr>
          <a:xfrm flipV="1">
            <a:off x="4286248" y="6286520"/>
            <a:ext cx="4286280" cy="35719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Rectángulo"/>
          <p:cNvSpPr/>
          <p:nvPr/>
        </p:nvSpPr>
        <p:spPr>
          <a:xfrm>
            <a:off x="6429388" y="6072206"/>
            <a:ext cx="3257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000" dirty="0" smtClean="0">
                <a:latin typeface="Arial" pitchFamily="34" charset="0"/>
                <a:cs typeface="Arial" pitchFamily="34" charset="0"/>
              </a:rPr>
              <a:t>10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79 CuadroTexto"/>
          <p:cNvSpPr txBox="1"/>
          <p:nvPr/>
        </p:nvSpPr>
        <p:spPr>
          <a:xfrm>
            <a:off x="285720" y="35716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RUTA 4</a:t>
            </a:r>
            <a:endParaRPr lang="es-ES" dirty="0"/>
          </a:p>
        </p:txBody>
      </p:sp>
      <p:sp>
        <p:nvSpPr>
          <p:cNvPr id="83" name="82 Elipse"/>
          <p:cNvSpPr/>
          <p:nvPr/>
        </p:nvSpPr>
        <p:spPr>
          <a:xfrm>
            <a:off x="3857620" y="2857496"/>
            <a:ext cx="785818" cy="5715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Pak</a:t>
            </a:r>
            <a:r>
              <a:rPr lang="es-E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000" dirty="0" err="1" smtClean="0">
                <a:latin typeface="Arial" pitchFamily="34" charset="0"/>
                <a:cs typeface="Arial" pitchFamily="34" charset="0"/>
              </a:rPr>
              <a:t>Beng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84 CuadroTexto"/>
          <p:cNvSpPr txBox="1"/>
          <p:nvPr/>
        </p:nvSpPr>
        <p:spPr>
          <a:xfrm>
            <a:off x="3929058" y="2571744"/>
            <a:ext cx="642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latin typeface="Arial" pitchFamily="34" charset="0"/>
                <a:cs typeface="Arial" pitchFamily="34" charset="0"/>
              </a:rPr>
              <a:t>4, 5, 6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6" name="85 Conector recto de flecha"/>
          <p:cNvCxnSpPr>
            <a:stCxn id="83" idx="5"/>
            <a:endCxn id="13" idx="2"/>
          </p:cNvCxnSpPr>
          <p:nvPr/>
        </p:nvCxnSpPr>
        <p:spPr>
          <a:xfrm rot="16200000" flipH="1">
            <a:off x="4526191" y="3347472"/>
            <a:ext cx="690918" cy="686584"/>
          </a:xfrm>
          <a:prstGeom prst="straightConnector1">
            <a:avLst/>
          </a:prstGeom>
          <a:ln w="28575">
            <a:solidFill>
              <a:srgbClr val="0070C0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93 CuadroTexto"/>
          <p:cNvSpPr txBox="1"/>
          <p:nvPr/>
        </p:nvSpPr>
        <p:spPr>
          <a:xfrm>
            <a:off x="4857752" y="2428868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3hrs </a:t>
            </a:r>
            <a:r>
              <a:rPr lang="es-ES" sz="1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speedboat</a:t>
            </a:r>
            <a:endParaRPr lang="es-ES" sz="1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s-ES" sz="1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es-ES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Ferry</a:t>
            </a:r>
            <a:r>
              <a:rPr lang="es-ES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ES" sz="1000" dirty="0" smtClean="0">
                <a:latin typeface="Arial" pitchFamily="34" charset="0"/>
                <a:cs typeface="Arial" pitchFamily="34" charset="0"/>
              </a:rPr>
              <a:t>(4 hrs bus)</a:t>
            </a:r>
          </a:p>
          <a:p>
            <a:r>
              <a:rPr lang="es-ES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46 Conector recto de flecha"/>
          <p:cNvCxnSpPr>
            <a:endCxn id="13" idx="7"/>
          </p:cNvCxnSpPr>
          <p:nvPr/>
        </p:nvCxnSpPr>
        <p:spPr>
          <a:xfrm rot="5400000">
            <a:off x="6018094" y="3111862"/>
            <a:ext cx="808537" cy="585556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CuadroTexto"/>
          <p:cNvSpPr txBox="1"/>
          <p:nvPr/>
        </p:nvSpPr>
        <p:spPr>
          <a:xfrm>
            <a:off x="6429388" y="3357562"/>
            <a:ext cx="9286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Bus 5 hrs</a:t>
            </a:r>
            <a:endParaRPr lang="es-ES" sz="10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71</Words>
  <Application>Microsoft Office PowerPoint</Application>
  <PresentationFormat>Presentación en pantalla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Belen</dc:creator>
  <cp:lastModifiedBy>Belen</cp:lastModifiedBy>
  <cp:revision>14</cp:revision>
  <dcterms:created xsi:type="dcterms:W3CDTF">2007-09-11T02:27:28Z</dcterms:created>
  <dcterms:modified xsi:type="dcterms:W3CDTF">2011-03-22T12:18:08Z</dcterms:modified>
</cp:coreProperties>
</file>