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E4E6-AA29-4DF9-8D8E-7D8663B383A3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3A-A02A-4D93-93DF-A8E10CA9F04F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E4E6-AA29-4DF9-8D8E-7D8663B383A3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3A-A02A-4D93-93DF-A8E10CA9F0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E4E6-AA29-4DF9-8D8E-7D8663B383A3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3A-A02A-4D93-93DF-A8E10CA9F0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E4E6-AA29-4DF9-8D8E-7D8663B383A3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3A-A02A-4D93-93DF-A8E10CA9F0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E4E6-AA29-4DF9-8D8E-7D8663B383A3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3A-A02A-4D93-93DF-A8E10CA9F04F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E4E6-AA29-4DF9-8D8E-7D8663B383A3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3A-A02A-4D93-93DF-A8E10CA9F0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E4E6-AA29-4DF9-8D8E-7D8663B383A3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3A-A02A-4D93-93DF-A8E10CA9F0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E4E6-AA29-4DF9-8D8E-7D8663B383A3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3A-A02A-4D93-93DF-A8E10CA9F0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E4E6-AA29-4DF9-8D8E-7D8663B383A3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3A-A02A-4D93-93DF-A8E10CA9F0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E4E6-AA29-4DF9-8D8E-7D8663B383A3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DB3A-A02A-4D93-93DF-A8E10CA9F0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E4E6-AA29-4DF9-8D8E-7D8663B383A3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DADB3A-A02A-4D93-93DF-A8E10CA9F04F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A2E4E6-AA29-4DF9-8D8E-7D8663B383A3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DADB3A-A02A-4D93-93DF-A8E10CA9F04F}" type="slidenum">
              <a:rPr lang="es-CO" smtClean="0"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28728" y="2071678"/>
            <a:ext cx="61436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3200" dirty="0" smtClean="0">
                <a:latin typeface="Arial" pitchFamily="34" charset="0"/>
                <a:cs typeface="Arial" pitchFamily="34" charset="0"/>
              </a:rPr>
              <a:t>Se extendía a través de Mesoamérica desde el valle de tierras altas del México central hasta las tierras bajas tropicales de Guatemala</a:t>
            </a:r>
            <a:endParaRPr lang="es-CO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22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COMPAQ</dc:creator>
  <cp:lastModifiedBy>COMPAQ</cp:lastModifiedBy>
  <cp:revision>1</cp:revision>
  <dcterms:created xsi:type="dcterms:W3CDTF">2011-02-25T20:20:08Z</dcterms:created>
  <dcterms:modified xsi:type="dcterms:W3CDTF">2011-02-25T20:21:50Z</dcterms:modified>
</cp:coreProperties>
</file>