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Default Extension="gif" ContentType="image/gif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3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heme" Target="theme/theme1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E6669-5769-5C4D-BE65-55D7ECCD7C3F}" type="datetimeFigureOut">
              <a:rPr lang="en-US" smtClean="0"/>
              <a:t>2/10/10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0A3CF-C355-834A-8536-051B5634F8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Relationship Id="rId3" Type="http://schemas.openxmlformats.org/officeDocument/2006/relationships/image" Target="../media/image25.jpeg"/><Relationship Id="rId4" Type="http://schemas.openxmlformats.org/officeDocument/2006/relationships/image" Target="../media/image26.jpeg"/><Relationship Id="rId5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Relationship Id="rId3" Type="http://schemas.openxmlformats.org/officeDocument/2006/relationships/image" Target="../media/image29.jpeg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eg"/><Relationship Id="rId3" Type="http://schemas.openxmlformats.org/officeDocument/2006/relationships/image" Target="../media/image32.jpeg"/><Relationship Id="rId4" Type="http://schemas.openxmlformats.org/officeDocument/2006/relationships/image" Target="../media/image33.jpeg"/><Relationship Id="rId5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7" Type="http://schemas.openxmlformats.org/officeDocument/2006/relationships/image" Target="../media/image15.jpeg"/><Relationship Id="rId8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0.jpeg"/><Relationship Id="rId6" Type="http://schemas.openxmlformats.org/officeDocument/2006/relationships/image" Target="../media/image21.jpeg"/><Relationship Id="rId7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Chains / Webs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Hare and Lynx Relationship</a:t>
            </a:r>
            <a:endParaRPr lang="en-US" dirty="0"/>
          </a:p>
        </p:txBody>
      </p:sp>
      <p:pic>
        <p:nvPicPr>
          <p:cNvPr id="5" name="Picture 4" descr="0fb26b54-cfb7-4504-83b8-c0af24d117a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2286000"/>
            <a:ext cx="7518400" cy="47498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Symbiosis:  long term close relationship between </a:t>
            </a:r>
          </a:p>
          <a:p>
            <a:r>
              <a:rPr lang="en-US" dirty="0" smtClean="0"/>
              <a:t> plants and microscopic organisms</a:t>
            </a:r>
          </a:p>
          <a:p>
            <a:r>
              <a:rPr lang="en-US" dirty="0" smtClean="0"/>
              <a:t>Animals and plants</a:t>
            </a:r>
          </a:p>
          <a:p>
            <a:r>
              <a:rPr lang="en-US" dirty="0" smtClean="0"/>
              <a:t>Animals and other animals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Parasitism</a:t>
            </a:r>
            <a:r>
              <a:rPr lang="en-US" dirty="0" smtClean="0"/>
              <a:t>:  one organism lives in or on, feeds upon, and harms another organism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Fleas, ticks, leeches</a:t>
            </a:r>
            <a:endParaRPr lang="en-US" dirty="0"/>
          </a:p>
        </p:txBody>
      </p:sp>
      <p:pic>
        <p:nvPicPr>
          <p:cNvPr id="4" name="Picture 3" descr="catfle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560" y="2057400"/>
            <a:ext cx="2682240" cy="1676400"/>
          </a:xfrm>
          <a:prstGeom prst="rect">
            <a:avLst/>
          </a:prstGeom>
        </p:spPr>
      </p:pic>
      <p:pic>
        <p:nvPicPr>
          <p:cNvPr id="5" name="Picture 4" descr="image0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6724" y="2667000"/>
            <a:ext cx="2277836" cy="2657475"/>
          </a:xfrm>
          <a:prstGeom prst="rect">
            <a:avLst/>
          </a:prstGeom>
        </p:spPr>
      </p:pic>
      <p:pic>
        <p:nvPicPr>
          <p:cNvPr id="6" name="Picture 5" descr="image0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962400"/>
            <a:ext cx="2490787" cy="1866632"/>
          </a:xfrm>
          <a:prstGeom prst="rect">
            <a:avLst/>
          </a:prstGeom>
        </p:spPr>
      </p:pic>
      <p:pic>
        <p:nvPicPr>
          <p:cNvPr id="7" name="Picture 6" descr="000105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4195763"/>
            <a:ext cx="2895600" cy="1930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Commensalism</a:t>
            </a:r>
            <a:r>
              <a:rPr lang="en-US" dirty="0" smtClean="0"/>
              <a:t>:  one species benefits, while the other specie seems unaffected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crab spider and flower</a:t>
            </a:r>
            <a:endParaRPr lang="en-US" dirty="0"/>
          </a:p>
        </p:txBody>
      </p:sp>
      <p:pic>
        <p:nvPicPr>
          <p:cNvPr id="5" name="Picture 4" descr="crab-spider--_dsd41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19400"/>
            <a:ext cx="3312102" cy="3886200"/>
          </a:xfrm>
          <a:prstGeom prst="rect">
            <a:avLst/>
          </a:prstGeom>
        </p:spPr>
      </p:pic>
      <p:pic>
        <p:nvPicPr>
          <p:cNvPr id="8" name="Picture 7" descr="image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209800"/>
            <a:ext cx="2667000" cy="1965847"/>
          </a:xfrm>
          <a:prstGeom prst="rect">
            <a:avLst/>
          </a:prstGeom>
        </p:spPr>
      </p:pic>
      <p:pic>
        <p:nvPicPr>
          <p:cNvPr id="9" name="Picture 8" descr="image0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4439582"/>
            <a:ext cx="3429000" cy="226601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Mutualism:  all species benefit from the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bees &amp; flowers</a:t>
            </a:r>
            <a:endParaRPr lang="en-US" dirty="0"/>
          </a:p>
        </p:txBody>
      </p:sp>
      <p:pic>
        <p:nvPicPr>
          <p:cNvPr id="4" name="Picture 3" descr="b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2458387" cy="2082800"/>
          </a:xfrm>
          <a:prstGeom prst="rect">
            <a:avLst/>
          </a:prstGeom>
        </p:spPr>
      </p:pic>
      <p:pic>
        <p:nvPicPr>
          <p:cNvPr id="5" name="Picture 4" descr="3416187605_a80b1a0b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368800"/>
            <a:ext cx="3276600" cy="2457450"/>
          </a:xfrm>
          <a:prstGeom prst="rect">
            <a:avLst/>
          </a:prstGeom>
        </p:spPr>
      </p:pic>
      <p:pic>
        <p:nvPicPr>
          <p:cNvPr id="6" name="Picture 5" descr="birdpoo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133600"/>
            <a:ext cx="3657600" cy="2070100"/>
          </a:xfrm>
          <a:prstGeom prst="rect">
            <a:avLst/>
          </a:prstGeom>
        </p:spPr>
      </p:pic>
      <p:pic>
        <p:nvPicPr>
          <p:cNvPr id="7" name="Picture 6" descr="skipp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4368800"/>
            <a:ext cx="2590800" cy="21769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to Eat?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Producers:  produce their own food</a:t>
            </a:r>
          </a:p>
          <a:p>
            <a:r>
              <a:rPr lang="en-US" dirty="0" smtClean="0"/>
              <a:t>Plants that carry out photosynthesis</a:t>
            </a:r>
          </a:p>
          <a:p>
            <a:r>
              <a:rPr lang="en-US" dirty="0" smtClean="0"/>
              <a:t>Trees, vines, shrubs, ferns, mosses,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Producers</a:t>
            </a:r>
            <a:endParaRPr lang="en-US" dirty="0"/>
          </a:p>
        </p:txBody>
      </p:sp>
      <p:pic>
        <p:nvPicPr>
          <p:cNvPr id="4" name="Content Placeholder 3" descr="V30580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43000"/>
            <a:ext cx="2159000" cy="1447800"/>
          </a:xfrm>
        </p:spPr>
      </p:pic>
      <p:pic>
        <p:nvPicPr>
          <p:cNvPr id="5" name="Picture 4" descr="1038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800" y="1314450"/>
            <a:ext cx="2159000" cy="1409700"/>
          </a:xfrm>
          <a:prstGeom prst="rect">
            <a:avLst/>
          </a:prstGeom>
        </p:spPr>
      </p:pic>
      <p:pic>
        <p:nvPicPr>
          <p:cNvPr id="6" name="Picture 5" descr="00416CS-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00" y="2711450"/>
            <a:ext cx="2159000" cy="1435100"/>
          </a:xfrm>
          <a:prstGeom prst="rect">
            <a:avLst/>
          </a:prstGeom>
        </p:spPr>
      </p:pic>
      <p:pic>
        <p:nvPicPr>
          <p:cNvPr id="7" name="Picture 6" descr="PAA02000011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962400"/>
            <a:ext cx="1524000" cy="2159000"/>
          </a:xfrm>
          <a:prstGeom prst="rect">
            <a:avLst/>
          </a:prstGeom>
        </p:spPr>
      </p:pic>
      <p:pic>
        <p:nvPicPr>
          <p:cNvPr id="8" name="Picture 7" descr="index-pink-iridescent-18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1500" y="1143000"/>
            <a:ext cx="1460500" cy="1460500"/>
          </a:xfrm>
          <a:prstGeom prst="rect">
            <a:avLst/>
          </a:prstGeom>
        </p:spPr>
      </p:pic>
      <p:pic>
        <p:nvPicPr>
          <p:cNvPr id="9" name="Picture 8" descr="tulips_1_smal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5600" y="4419600"/>
            <a:ext cx="1905000" cy="1270000"/>
          </a:xfrm>
          <a:prstGeom prst="rect">
            <a:avLst/>
          </a:prstGeom>
        </p:spPr>
      </p:pic>
      <p:pic>
        <p:nvPicPr>
          <p:cNvPr id="10" name="Picture 9" descr="protea-flower_18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0" y="2806700"/>
            <a:ext cx="2273300" cy="1612900"/>
          </a:xfrm>
          <a:prstGeom prst="rect">
            <a:avLst/>
          </a:prstGeom>
        </p:spPr>
      </p:pic>
      <p:pic>
        <p:nvPicPr>
          <p:cNvPr id="11" name="Picture 10" descr="flow003_small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3260" y="3378200"/>
            <a:ext cx="157480" cy="101600"/>
          </a:xfrm>
          <a:prstGeom prst="rect">
            <a:avLst/>
          </a:prstGeom>
        </p:spPr>
      </p:pic>
      <p:pic>
        <p:nvPicPr>
          <p:cNvPr id="13" name="Picture 12" descr="yellow-flowers-l9w_small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43500" y="4889500"/>
            <a:ext cx="1905000" cy="1231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(animals) that obtain energy from eating other organisms</a:t>
            </a:r>
          </a:p>
          <a:p>
            <a:r>
              <a:rPr lang="en-US" dirty="0" smtClean="0"/>
              <a:t>Must eat producers (plants) or other consumers (animals)</a:t>
            </a:r>
          </a:p>
          <a:p>
            <a:r>
              <a:rPr lang="en-US" dirty="0" smtClean="0"/>
              <a:t>Squirrels, owls, deer, coyotes, humans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Consumers</a:t>
            </a:r>
            <a:endParaRPr lang="en-US" dirty="0"/>
          </a:p>
        </p:txBody>
      </p:sp>
      <p:pic>
        <p:nvPicPr>
          <p:cNvPr id="4" name="Content Placeholder 3" descr="k05993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2500" y="3145631"/>
            <a:ext cx="2159000" cy="1435100"/>
          </a:xfrm>
        </p:spPr>
      </p:pic>
      <p:pic>
        <p:nvPicPr>
          <p:cNvPr id="5" name="Picture 4" descr="M74-4379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85800"/>
            <a:ext cx="1435100" cy="2159000"/>
          </a:xfrm>
          <a:prstGeom prst="rect">
            <a:avLst/>
          </a:prstGeom>
        </p:spPr>
      </p:pic>
      <p:pic>
        <p:nvPicPr>
          <p:cNvPr id="6" name="Picture 5" descr="u1749913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422400"/>
            <a:ext cx="2159000" cy="1422400"/>
          </a:xfrm>
          <a:prstGeom prst="rect">
            <a:avLst/>
          </a:prstGeom>
        </p:spPr>
      </p:pic>
      <p:pic>
        <p:nvPicPr>
          <p:cNvPr id="7" name="Picture 6" descr="5000-30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3886200"/>
            <a:ext cx="1435100" cy="2159000"/>
          </a:xfrm>
          <a:prstGeom prst="rect">
            <a:avLst/>
          </a:prstGeom>
        </p:spPr>
      </p:pic>
      <p:pic>
        <p:nvPicPr>
          <p:cNvPr id="8" name="Picture 7" descr="Do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1350" y="1739900"/>
            <a:ext cx="1511300" cy="2209800"/>
          </a:xfrm>
          <a:prstGeom prst="rect">
            <a:avLst/>
          </a:prstGeom>
        </p:spPr>
      </p:pic>
      <p:pic>
        <p:nvPicPr>
          <p:cNvPr id="9" name="Picture 8" descr="pr27208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8000" y="3145631"/>
            <a:ext cx="2159000" cy="1435100"/>
          </a:xfrm>
          <a:prstGeom prst="rect">
            <a:avLst/>
          </a:prstGeom>
        </p:spPr>
      </p:pic>
      <p:pic>
        <p:nvPicPr>
          <p:cNvPr id="10" name="Picture 9" descr="01_29_3_thumb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67000" y="4580731"/>
            <a:ext cx="2205526" cy="14644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 on the wastes of living organisms and on dead, decaying, plants and animals</a:t>
            </a:r>
          </a:p>
          <a:p>
            <a:r>
              <a:rPr lang="en-US" dirty="0" smtClean="0"/>
              <a:t>Release nutrients from the animals waste and decaying matter and return the nutrients to the soil.</a:t>
            </a:r>
          </a:p>
          <a:p>
            <a:r>
              <a:rPr lang="en-US" dirty="0" smtClean="0"/>
              <a:t>Fungi, bacteria, worms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Decomposers</a:t>
            </a:r>
            <a:endParaRPr lang="en-US" dirty="0"/>
          </a:p>
        </p:txBody>
      </p:sp>
      <p:pic>
        <p:nvPicPr>
          <p:cNvPr id="4" name="Content Placeholder 3" descr="pho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805" y="1417638"/>
            <a:ext cx="2789140" cy="1870869"/>
          </a:xfrm>
        </p:spPr>
      </p:pic>
      <p:pic>
        <p:nvPicPr>
          <p:cNvPr id="5" name="Picture 4" descr="182955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600200"/>
            <a:ext cx="2159000" cy="1435100"/>
          </a:xfrm>
          <a:prstGeom prst="rect">
            <a:avLst/>
          </a:prstGeom>
        </p:spPr>
      </p:pic>
      <p:pic>
        <p:nvPicPr>
          <p:cNvPr id="6" name="Picture 5" descr="pd257344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714500"/>
            <a:ext cx="1524000" cy="1143000"/>
          </a:xfrm>
          <a:prstGeom prst="rect">
            <a:avLst/>
          </a:prstGeom>
        </p:spPr>
      </p:pic>
      <p:pic>
        <p:nvPicPr>
          <p:cNvPr id="8" name="Picture 7" descr="k021937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5600" y="3886200"/>
            <a:ext cx="2159000" cy="1435100"/>
          </a:xfrm>
          <a:prstGeom prst="rect">
            <a:avLst/>
          </a:prstGeom>
        </p:spPr>
      </p:pic>
      <p:pic>
        <p:nvPicPr>
          <p:cNvPr id="9" name="Picture 8" descr="15754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7100" y="3657600"/>
            <a:ext cx="2159000" cy="2159000"/>
          </a:xfrm>
          <a:prstGeom prst="rect">
            <a:avLst/>
          </a:prstGeom>
        </p:spPr>
      </p:pic>
      <p:pic>
        <p:nvPicPr>
          <p:cNvPr id="10" name="Picture 9" descr="k059005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805" y="3657600"/>
            <a:ext cx="2159000" cy="1435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Specific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Herbivores:  plant eating – squirrel, deer, mice, rabbits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Carnivore:  meat eating – wolves, tigers,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Omnivore:  plant and meat eating – many birds, humans, box turtle,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Predator – Prey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Predator:  hunts other animals for food</a:t>
            </a:r>
          </a:p>
          <a:p>
            <a:r>
              <a:rPr lang="en-US" dirty="0" smtClean="0"/>
              <a:t>Prey:  hunted and eaten by other animals</a:t>
            </a:r>
          </a:p>
          <a:p>
            <a:r>
              <a:rPr lang="en-US" dirty="0" smtClean="0"/>
              <a:t>Predator and prey population increase and decrease according to hunting</a:t>
            </a:r>
          </a:p>
          <a:p>
            <a:r>
              <a:rPr lang="en-US" dirty="0" smtClean="0"/>
              <a:t>Lynx / Hare Population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252</Words>
  <Application>Microsoft Macintosh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Food Chains / Webs</vt:lpstr>
      <vt:lpstr>What’s to Eat?</vt:lpstr>
      <vt:lpstr>Producers</vt:lpstr>
      <vt:lpstr>Consumers</vt:lpstr>
      <vt:lpstr>Consumers</vt:lpstr>
      <vt:lpstr>Decomposers</vt:lpstr>
      <vt:lpstr>Decomposers</vt:lpstr>
      <vt:lpstr>Specific Consumers</vt:lpstr>
      <vt:lpstr>Predator – Prey Relationship</vt:lpstr>
      <vt:lpstr>Hare and Lynx Relationship</vt:lpstr>
      <vt:lpstr>Close Relationships</vt:lpstr>
      <vt:lpstr>Parasitism:  one organism lives in or on, feeds upon, and harms another organism </vt:lpstr>
      <vt:lpstr>Commensalism:  one species benefits, while the other specie seems unaffected</vt:lpstr>
      <vt:lpstr>Mutualism:  all species benefit from the relationship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Chains / Webs</dc:title>
  <dc:creator>Jackie Pontius</dc:creator>
  <cp:lastModifiedBy>Jackie Pontius</cp:lastModifiedBy>
  <cp:revision>13</cp:revision>
  <dcterms:created xsi:type="dcterms:W3CDTF">2010-02-10T14:01:29Z</dcterms:created>
  <dcterms:modified xsi:type="dcterms:W3CDTF">2010-02-10T16:35:33Z</dcterms:modified>
</cp:coreProperties>
</file>