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.xml" ContentType="application/vnd.openxmlformats-officedocument.drawingml.diagramStyl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2.xml" ContentType="application/vnd.openxmlformats-officedocument.presentationml.slide+xml"/>
  <Override PartName="/ppt/viewProps.xml" ContentType="application/vnd.openxmlformats-officedocument.presentationml.viewProps+xml"/>
  <Override PartName="/ppt/slides/slide20.xml" ContentType="application/vnd.openxmlformats-officedocument.presentationml.slide+xml"/>
  <Override PartName="/docProps/app.xml" ContentType="application/vnd.openxmlformats-officedocument.extended-properties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Default Extension="xml" ContentType="application/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Layouts/slideLayout2.xml" ContentType="application/vnd.openxmlformats-officedocument.presentationml.slideLayout+xml"/>
  <Override PartName="/ppt/diagrams/layout1.xml" ContentType="application/vnd.openxmlformats-officedocument.drawingml.diagramLayout+xml"/>
  <Override PartName="/ppt/slideLayouts/slideLayout10.xml" ContentType="application/vnd.openxmlformats-officedocument.presentationml.slideLayout+xml"/>
  <Override PartName="/ppt/slides/slide13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Default Extension="jpeg" ContentType="image/jpeg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8" r:id="rId3"/>
    <p:sldId id="257" r:id="rId4"/>
    <p:sldId id="259" r:id="rId5"/>
    <p:sldId id="265" r:id="rId6"/>
    <p:sldId id="266" r:id="rId7"/>
    <p:sldId id="267" r:id="rId8"/>
    <p:sldId id="268" r:id="rId9"/>
    <p:sldId id="269" r:id="rId10"/>
    <p:sldId id="260" r:id="rId11"/>
    <p:sldId id="261" r:id="rId12"/>
    <p:sldId id="262" r:id="rId13"/>
    <p:sldId id="271" r:id="rId14"/>
    <p:sldId id="272" r:id="rId15"/>
    <p:sldId id="273" r:id="rId16"/>
    <p:sldId id="274" r:id="rId17"/>
    <p:sldId id="270" r:id="rId18"/>
    <p:sldId id="263" r:id="rId19"/>
    <p:sldId id="26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34601" autoAdjust="0"/>
    <p:restoredTop sz="86402" autoAdjust="0"/>
  </p:normalViewPr>
  <p:slideViewPr>
    <p:cSldViewPr snapToObjects="1">
      <p:cViewPr varScale="1">
        <p:scale>
          <a:sx n="45" d="100"/>
          <a:sy n="45" d="100"/>
        </p:scale>
        <p:origin x="-120" y="-4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26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8" Type="http://schemas.openxmlformats.org/officeDocument/2006/relationships/slide" Target="slides/slide1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D65336-0DD6-C04F-86FF-E4E48C4B7D8C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AFEDF0-D61D-E34B-94D1-902620DA7A06}">
      <dgm:prSet phldrT="[Text]" custT="1"/>
      <dgm:spPr/>
      <dgm:t>
        <a:bodyPr/>
        <a:lstStyle/>
        <a:p>
          <a:r>
            <a:rPr lang="en-US" sz="2400" dirty="0" smtClean="0"/>
            <a:t>An ecosystem is all living things and the nonliving things that support them</a:t>
          </a:r>
          <a:endParaRPr lang="en-US" sz="2400" dirty="0"/>
        </a:p>
      </dgm:t>
    </dgm:pt>
    <dgm:pt modelId="{A5D48410-81F4-D143-9E00-F8F12593D6AB}" type="parTrans" cxnId="{690D9764-DD02-954F-BB43-7190FF7E9170}">
      <dgm:prSet/>
      <dgm:spPr/>
      <dgm:t>
        <a:bodyPr/>
        <a:lstStyle/>
        <a:p>
          <a:endParaRPr lang="en-US"/>
        </a:p>
      </dgm:t>
    </dgm:pt>
    <dgm:pt modelId="{A58EF721-5155-3443-9D69-FB56BF9D632A}" type="sibTrans" cxnId="{690D9764-DD02-954F-BB43-7190FF7E9170}">
      <dgm:prSet/>
      <dgm:spPr/>
      <dgm:t>
        <a:bodyPr/>
        <a:lstStyle/>
        <a:p>
          <a:endParaRPr lang="en-US"/>
        </a:p>
      </dgm:t>
    </dgm:pt>
    <dgm:pt modelId="{80C727D1-17A9-2549-A38B-69B10384153C}" type="asst">
      <dgm:prSet phldrT="[Text]" custT="1"/>
      <dgm:spPr/>
      <dgm:t>
        <a:bodyPr/>
        <a:lstStyle/>
        <a:p>
          <a:r>
            <a:rPr lang="en-US" sz="2000" dirty="0" smtClean="0"/>
            <a:t>Organisms in an ecosystem are related in two ways:  </a:t>
          </a:r>
        </a:p>
        <a:p>
          <a:r>
            <a:rPr lang="en-US" sz="2000" dirty="0" smtClean="0"/>
            <a:t>1.  by their method of obtaining energy and</a:t>
          </a:r>
        </a:p>
        <a:p>
          <a:r>
            <a:rPr lang="en-US" sz="2000" dirty="0" smtClean="0"/>
            <a:t> 2.  by their sources of energy</a:t>
          </a:r>
          <a:endParaRPr lang="en-US" sz="2000" dirty="0"/>
        </a:p>
      </dgm:t>
    </dgm:pt>
    <dgm:pt modelId="{7C954032-C41F-2249-8D80-BB2527B531ED}" type="parTrans" cxnId="{6537842F-97E0-1445-9F4A-ACEDC3EF93C2}">
      <dgm:prSet/>
      <dgm:spPr/>
      <dgm:t>
        <a:bodyPr/>
        <a:lstStyle/>
        <a:p>
          <a:endParaRPr lang="en-US" dirty="0"/>
        </a:p>
      </dgm:t>
    </dgm:pt>
    <dgm:pt modelId="{3811596B-5905-FF4C-B5EF-ACC0F7AAAF61}" type="sibTrans" cxnId="{6537842F-97E0-1445-9F4A-ACEDC3EF93C2}">
      <dgm:prSet/>
      <dgm:spPr/>
      <dgm:t>
        <a:bodyPr/>
        <a:lstStyle/>
        <a:p>
          <a:endParaRPr lang="en-US"/>
        </a:p>
      </dgm:t>
    </dgm:pt>
    <dgm:pt modelId="{6FA03F72-CEFB-ED4A-BEE4-D96E4E1AFD9E}">
      <dgm:prSet phldrT="[Text]" custT="1"/>
      <dgm:spPr/>
      <dgm:t>
        <a:bodyPr/>
        <a:lstStyle/>
        <a:p>
          <a:r>
            <a:rPr lang="en-US" sz="1800" dirty="0" smtClean="0"/>
            <a:t>Producer:  get energy from the sun and turns it into food through photosynthesis</a:t>
          </a:r>
          <a:endParaRPr lang="en-US" sz="1800" dirty="0"/>
        </a:p>
      </dgm:t>
    </dgm:pt>
    <dgm:pt modelId="{589FB3EE-A415-E24A-B430-D524DF265B5A}" type="parTrans" cxnId="{A60CA445-7D06-DB47-83AE-A8B928D45B1F}">
      <dgm:prSet/>
      <dgm:spPr/>
      <dgm:t>
        <a:bodyPr/>
        <a:lstStyle/>
        <a:p>
          <a:endParaRPr lang="en-US" dirty="0"/>
        </a:p>
      </dgm:t>
    </dgm:pt>
    <dgm:pt modelId="{0CA4042E-5D06-954E-A2CC-30459EE311AB}" type="sibTrans" cxnId="{A60CA445-7D06-DB47-83AE-A8B928D45B1F}">
      <dgm:prSet/>
      <dgm:spPr/>
      <dgm:t>
        <a:bodyPr/>
        <a:lstStyle/>
        <a:p>
          <a:endParaRPr lang="en-US"/>
        </a:p>
      </dgm:t>
    </dgm:pt>
    <dgm:pt modelId="{CE6D8111-078D-504B-BD8F-7DC71CC824EE}">
      <dgm:prSet phldrT="[Text]" custT="1"/>
      <dgm:spPr/>
      <dgm:t>
        <a:bodyPr/>
        <a:lstStyle/>
        <a:p>
          <a:r>
            <a:rPr lang="en-US" sz="1800" dirty="0" smtClean="0"/>
            <a:t>Decomposer:  get energy from waste of living organisms and dead decaying organisms</a:t>
          </a:r>
          <a:endParaRPr lang="en-US" sz="1800" dirty="0"/>
        </a:p>
      </dgm:t>
    </dgm:pt>
    <dgm:pt modelId="{554598C4-A4C5-DA4F-9813-3513BA4F99DE}" type="parTrans" cxnId="{CDB2D890-F81A-8249-B9E6-2A6A0CE1942D}">
      <dgm:prSet/>
      <dgm:spPr/>
      <dgm:t>
        <a:bodyPr/>
        <a:lstStyle/>
        <a:p>
          <a:endParaRPr lang="en-US" dirty="0"/>
        </a:p>
      </dgm:t>
    </dgm:pt>
    <dgm:pt modelId="{0CABB6B2-AE9E-7E4A-9ADD-68885701F28C}" type="sibTrans" cxnId="{CDB2D890-F81A-8249-B9E6-2A6A0CE1942D}">
      <dgm:prSet/>
      <dgm:spPr/>
      <dgm:t>
        <a:bodyPr/>
        <a:lstStyle/>
        <a:p>
          <a:endParaRPr lang="en-US"/>
        </a:p>
      </dgm:t>
    </dgm:pt>
    <dgm:pt modelId="{A3023635-0660-5842-9FC4-280C35A66AC8}">
      <dgm:prSet phldrT="[Text]" custT="1"/>
      <dgm:spPr/>
      <dgm:t>
        <a:bodyPr/>
        <a:lstStyle/>
        <a:p>
          <a:r>
            <a:rPr lang="en-US" sz="1800" dirty="0" smtClean="0"/>
            <a:t>Consumers:  get energy by eating other organisms.</a:t>
          </a:r>
          <a:endParaRPr lang="en-US" sz="1800" dirty="0"/>
        </a:p>
      </dgm:t>
    </dgm:pt>
    <dgm:pt modelId="{2823C670-58B7-5941-B68C-D4D0CC85B7AF}" type="parTrans" cxnId="{C2549875-DAA5-874D-97CD-B45E55C1CD0B}">
      <dgm:prSet/>
      <dgm:spPr/>
      <dgm:t>
        <a:bodyPr/>
        <a:lstStyle/>
        <a:p>
          <a:endParaRPr lang="en-US" dirty="0"/>
        </a:p>
      </dgm:t>
    </dgm:pt>
    <dgm:pt modelId="{D7BD60B6-4085-C442-8053-86FC57E79B09}" type="sibTrans" cxnId="{C2549875-DAA5-874D-97CD-B45E55C1CD0B}">
      <dgm:prSet/>
      <dgm:spPr/>
      <dgm:t>
        <a:bodyPr/>
        <a:lstStyle/>
        <a:p>
          <a:endParaRPr lang="en-US"/>
        </a:p>
      </dgm:t>
    </dgm:pt>
    <dgm:pt modelId="{63EF7886-1F27-254F-87D3-B7400311D544}" type="pres">
      <dgm:prSet presAssocID="{8ED65336-0DD6-C04F-86FF-E4E48C4B7D8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8BAB1BF-2FC6-A24F-AD61-4135B5D819DF}" type="pres">
      <dgm:prSet presAssocID="{7CAFEDF0-D61D-E34B-94D1-902620DA7A06}" presName="hierRoot1" presStyleCnt="0">
        <dgm:presLayoutVars>
          <dgm:hierBranch val="init"/>
        </dgm:presLayoutVars>
      </dgm:prSet>
      <dgm:spPr/>
    </dgm:pt>
    <dgm:pt modelId="{0F686663-4CDE-2847-A74E-92ACB8BF90E4}" type="pres">
      <dgm:prSet presAssocID="{7CAFEDF0-D61D-E34B-94D1-902620DA7A06}" presName="rootComposite1" presStyleCnt="0"/>
      <dgm:spPr/>
    </dgm:pt>
    <dgm:pt modelId="{81DD2A09-FF57-3940-9C8B-7AD9A3DADD4E}" type="pres">
      <dgm:prSet presAssocID="{7CAFEDF0-D61D-E34B-94D1-902620DA7A06}" presName="rootText1" presStyleLbl="node0" presStyleIdx="0" presStyleCnt="1" custScaleX="201316" custScaleY="1443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35EFEF-A64D-0D43-83F1-81D1541F79AF}" type="pres">
      <dgm:prSet presAssocID="{7CAFEDF0-D61D-E34B-94D1-902620DA7A0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5F143CB-279F-474D-85B8-11DC6BB13910}" type="pres">
      <dgm:prSet presAssocID="{7CAFEDF0-D61D-E34B-94D1-902620DA7A06}" presName="hierChild2" presStyleCnt="0"/>
      <dgm:spPr/>
    </dgm:pt>
    <dgm:pt modelId="{5F0E9030-B7F2-9240-81B9-7D652227A3EB}" type="pres">
      <dgm:prSet presAssocID="{589FB3EE-A415-E24A-B430-D524DF265B5A}" presName="Name37" presStyleLbl="parChTrans1D2" presStyleIdx="0" presStyleCnt="4"/>
      <dgm:spPr/>
      <dgm:t>
        <a:bodyPr/>
        <a:lstStyle/>
        <a:p>
          <a:endParaRPr lang="en-US"/>
        </a:p>
      </dgm:t>
    </dgm:pt>
    <dgm:pt modelId="{58D3618E-53FA-7341-91AD-54537D48C1FA}" type="pres">
      <dgm:prSet presAssocID="{6FA03F72-CEFB-ED4A-BEE4-D96E4E1AFD9E}" presName="hierRoot2" presStyleCnt="0">
        <dgm:presLayoutVars>
          <dgm:hierBranch val="init"/>
        </dgm:presLayoutVars>
      </dgm:prSet>
      <dgm:spPr/>
    </dgm:pt>
    <dgm:pt modelId="{FC0DC16E-8EE5-4B40-A207-BC9DAAA8F327}" type="pres">
      <dgm:prSet presAssocID="{6FA03F72-CEFB-ED4A-BEE4-D96E4E1AFD9E}" presName="rootComposite" presStyleCnt="0"/>
      <dgm:spPr/>
    </dgm:pt>
    <dgm:pt modelId="{8B9B05A1-93D8-4446-B295-51FD4D1E1E2C}" type="pres">
      <dgm:prSet presAssocID="{6FA03F72-CEFB-ED4A-BEE4-D96E4E1AFD9E}" presName="rootText" presStyleLbl="node2" presStyleIdx="0" presStyleCnt="3" custScaleX="144815" custScaleY="1393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C2C329-6FC8-6349-8910-DA37E1B7FC15}" type="pres">
      <dgm:prSet presAssocID="{6FA03F72-CEFB-ED4A-BEE4-D96E4E1AFD9E}" presName="rootConnector" presStyleLbl="node2" presStyleIdx="0" presStyleCnt="3"/>
      <dgm:spPr/>
      <dgm:t>
        <a:bodyPr/>
        <a:lstStyle/>
        <a:p>
          <a:endParaRPr lang="en-US"/>
        </a:p>
      </dgm:t>
    </dgm:pt>
    <dgm:pt modelId="{76FE4EAD-BB2C-AE4D-A8A9-4E481D04D6EA}" type="pres">
      <dgm:prSet presAssocID="{6FA03F72-CEFB-ED4A-BEE4-D96E4E1AFD9E}" presName="hierChild4" presStyleCnt="0"/>
      <dgm:spPr/>
    </dgm:pt>
    <dgm:pt modelId="{EBFCAA3B-AE9D-FC44-A135-C727E2940B01}" type="pres">
      <dgm:prSet presAssocID="{6FA03F72-CEFB-ED4A-BEE4-D96E4E1AFD9E}" presName="hierChild5" presStyleCnt="0"/>
      <dgm:spPr/>
    </dgm:pt>
    <dgm:pt modelId="{61C444B6-DCF6-DF48-B2C3-5FB1391344D6}" type="pres">
      <dgm:prSet presAssocID="{554598C4-A4C5-DA4F-9813-3513BA4F99DE}" presName="Name37" presStyleLbl="parChTrans1D2" presStyleIdx="1" presStyleCnt="4"/>
      <dgm:spPr/>
      <dgm:t>
        <a:bodyPr/>
        <a:lstStyle/>
        <a:p>
          <a:endParaRPr lang="en-US"/>
        </a:p>
      </dgm:t>
    </dgm:pt>
    <dgm:pt modelId="{CB8DD17A-8F99-4944-A8F7-ED5E26873442}" type="pres">
      <dgm:prSet presAssocID="{CE6D8111-078D-504B-BD8F-7DC71CC824EE}" presName="hierRoot2" presStyleCnt="0">
        <dgm:presLayoutVars>
          <dgm:hierBranch val="init"/>
        </dgm:presLayoutVars>
      </dgm:prSet>
      <dgm:spPr/>
    </dgm:pt>
    <dgm:pt modelId="{ED7C32F8-36FB-894F-940F-68F956F02220}" type="pres">
      <dgm:prSet presAssocID="{CE6D8111-078D-504B-BD8F-7DC71CC824EE}" presName="rootComposite" presStyleCnt="0"/>
      <dgm:spPr/>
    </dgm:pt>
    <dgm:pt modelId="{97C18503-165F-E441-B4A8-1B9C8C9CC1C1}" type="pres">
      <dgm:prSet presAssocID="{CE6D8111-078D-504B-BD8F-7DC71CC824EE}" presName="rootText" presStyleLbl="node2" presStyleIdx="1" presStyleCnt="3" custScaleY="1881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CED60C-794B-E943-A942-3BAEA3F8F827}" type="pres">
      <dgm:prSet presAssocID="{CE6D8111-078D-504B-BD8F-7DC71CC824EE}" presName="rootConnector" presStyleLbl="node2" presStyleIdx="1" presStyleCnt="3"/>
      <dgm:spPr/>
      <dgm:t>
        <a:bodyPr/>
        <a:lstStyle/>
        <a:p>
          <a:endParaRPr lang="en-US"/>
        </a:p>
      </dgm:t>
    </dgm:pt>
    <dgm:pt modelId="{53FAADFE-4D51-5E45-8784-3A71605C7DFE}" type="pres">
      <dgm:prSet presAssocID="{CE6D8111-078D-504B-BD8F-7DC71CC824EE}" presName="hierChild4" presStyleCnt="0"/>
      <dgm:spPr/>
    </dgm:pt>
    <dgm:pt modelId="{C1CC844D-726B-E34E-9A59-79C061E585B2}" type="pres">
      <dgm:prSet presAssocID="{CE6D8111-078D-504B-BD8F-7DC71CC824EE}" presName="hierChild5" presStyleCnt="0"/>
      <dgm:spPr/>
    </dgm:pt>
    <dgm:pt modelId="{8ED4DE08-ED03-DE48-8F50-FD30167DE417}" type="pres">
      <dgm:prSet presAssocID="{2823C670-58B7-5941-B68C-D4D0CC85B7AF}" presName="Name37" presStyleLbl="parChTrans1D2" presStyleIdx="2" presStyleCnt="4"/>
      <dgm:spPr/>
      <dgm:t>
        <a:bodyPr/>
        <a:lstStyle/>
        <a:p>
          <a:endParaRPr lang="en-US"/>
        </a:p>
      </dgm:t>
    </dgm:pt>
    <dgm:pt modelId="{C2FB8673-AB76-9C46-B693-8BE9A500B6D8}" type="pres">
      <dgm:prSet presAssocID="{A3023635-0660-5842-9FC4-280C35A66AC8}" presName="hierRoot2" presStyleCnt="0">
        <dgm:presLayoutVars>
          <dgm:hierBranch val="init"/>
        </dgm:presLayoutVars>
      </dgm:prSet>
      <dgm:spPr/>
    </dgm:pt>
    <dgm:pt modelId="{3480FDD5-CCEC-0D46-97C1-C38D76AC874C}" type="pres">
      <dgm:prSet presAssocID="{A3023635-0660-5842-9FC4-280C35A66AC8}" presName="rootComposite" presStyleCnt="0"/>
      <dgm:spPr/>
    </dgm:pt>
    <dgm:pt modelId="{8DB4F4C4-6267-3C4A-8F7C-22F9D8E334CF}" type="pres">
      <dgm:prSet presAssocID="{A3023635-0660-5842-9FC4-280C35A66AC8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ED61A5-CF60-F449-AEE8-95B127BD5E51}" type="pres">
      <dgm:prSet presAssocID="{A3023635-0660-5842-9FC4-280C35A66AC8}" presName="rootConnector" presStyleLbl="node2" presStyleIdx="2" presStyleCnt="3"/>
      <dgm:spPr/>
      <dgm:t>
        <a:bodyPr/>
        <a:lstStyle/>
        <a:p>
          <a:endParaRPr lang="en-US"/>
        </a:p>
      </dgm:t>
    </dgm:pt>
    <dgm:pt modelId="{DAF82D48-1976-1E4F-9A31-5AB25858F0D2}" type="pres">
      <dgm:prSet presAssocID="{A3023635-0660-5842-9FC4-280C35A66AC8}" presName="hierChild4" presStyleCnt="0"/>
      <dgm:spPr/>
    </dgm:pt>
    <dgm:pt modelId="{F6824C7C-58F8-7949-991A-08A91EFEA4DC}" type="pres">
      <dgm:prSet presAssocID="{A3023635-0660-5842-9FC4-280C35A66AC8}" presName="hierChild5" presStyleCnt="0"/>
      <dgm:spPr/>
    </dgm:pt>
    <dgm:pt modelId="{7167C57E-849E-CB4F-936C-E13E3907060A}" type="pres">
      <dgm:prSet presAssocID="{7CAFEDF0-D61D-E34B-94D1-902620DA7A06}" presName="hierChild3" presStyleCnt="0"/>
      <dgm:spPr/>
    </dgm:pt>
    <dgm:pt modelId="{82917C24-B12D-664F-83A5-E6A75C98F058}" type="pres">
      <dgm:prSet presAssocID="{7C954032-C41F-2249-8D80-BB2527B531ED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D51EF988-65BF-EC4F-9084-4C339DF46CF4}" type="pres">
      <dgm:prSet presAssocID="{80C727D1-17A9-2549-A38B-69B10384153C}" presName="hierRoot3" presStyleCnt="0">
        <dgm:presLayoutVars>
          <dgm:hierBranch val="init"/>
        </dgm:presLayoutVars>
      </dgm:prSet>
      <dgm:spPr/>
    </dgm:pt>
    <dgm:pt modelId="{126386D3-E229-C642-B21A-84F4ED072F1C}" type="pres">
      <dgm:prSet presAssocID="{80C727D1-17A9-2549-A38B-69B10384153C}" presName="rootComposite3" presStyleCnt="0"/>
      <dgm:spPr/>
    </dgm:pt>
    <dgm:pt modelId="{1E388AB4-2B09-004C-A361-148E2B8775B9}" type="pres">
      <dgm:prSet presAssocID="{80C727D1-17A9-2549-A38B-69B10384153C}" presName="rootText3" presStyleLbl="asst1" presStyleIdx="0" presStyleCnt="1" custScaleX="228339" custScaleY="2447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4AED85-3B63-7748-8170-26055614C6E3}" type="pres">
      <dgm:prSet presAssocID="{80C727D1-17A9-2549-A38B-69B10384153C}" presName="rootConnector3" presStyleLbl="asst1" presStyleIdx="0" presStyleCnt="1"/>
      <dgm:spPr/>
      <dgm:t>
        <a:bodyPr/>
        <a:lstStyle/>
        <a:p>
          <a:endParaRPr lang="en-US"/>
        </a:p>
      </dgm:t>
    </dgm:pt>
    <dgm:pt modelId="{2876008C-1DBD-994C-8046-9E0756AAC76C}" type="pres">
      <dgm:prSet presAssocID="{80C727D1-17A9-2549-A38B-69B10384153C}" presName="hierChild6" presStyleCnt="0"/>
      <dgm:spPr/>
    </dgm:pt>
    <dgm:pt modelId="{B3B78801-B890-6749-9935-12166CFFE512}" type="pres">
      <dgm:prSet presAssocID="{80C727D1-17A9-2549-A38B-69B10384153C}" presName="hierChild7" presStyleCnt="0"/>
      <dgm:spPr/>
    </dgm:pt>
  </dgm:ptLst>
  <dgm:cxnLst>
    <dgm:cxn modelId="{096C21C2-26E6-B746-9949-EBF6818A4363}" type="presOf" srcId="{80C727D1-17A9-2549-A38B-69B10384153C}" destId="{D14AED85-3B63-7748-8170-26055614C6E3}" srcOrd="1" destOrd="0" presId="urn:microsoft.com/office/officeart/2005/8/layout/orgChart1"/>
    <dgm:cxn modelId="{1F028F5F-E8D7-9745-9108-70A28CA4FE7F}" type="presOf" srcId="{A3023635-0660-5842-9FC4-280C35A66AC8}" destId="{8DB4F4C4-6267-3C4A-8F7C-22F9D8E334CF}" srcOrd="0" destOrd="0" presId="urn:microsoft.com/office/officeart/2005/8/layout/orgChart1"/>
    <dgm:cxn modelId="{CDB2D890-F81A-8249-B9E6-2A6A0CE1942D}" srcId="{7CAFEDF0-D61D-E34B-94D1-902620DA7A06}" destId="{CE6D8111-078D-504B-BD8F-7DC71CC824EE}" srcOrd="2" destOrd="0" parTransId="{554598C4-A4C5-DA4F-9813-3513BA4F99DE}" sibTransId="{0CABB6B2-AE9E-7E4A-9ADD-68885701F28C}"/>
    <dgm:cxn modelId="{C2549875-DAA5-874D-97CD-B45E55C1CD0B}" srcId="{7CAFEDF0-D61D-E34B-94D1-902620DA7A06}" destId="{A3023635-0660-5842-9FC4-280C35A66AC8}" srcOrd="3" destOrd="0" parTransId="{2823C670-58B7-5941-B68C-D4D0CC85B7AF}" sibTransId="{D7BD60B6-4085-C442-8053-86FC57E79B09}"/>
    <dgm:cxn modelId="{5DB8A683-8F38-7F41-8FED-3DA51F6325C6}" type="presOf" srcId="{2823C670-58B7-5941-B68C-D4D0CC85B7AF}" destId="{8ED4DE08-ED03-DE48-8F50-FD30167DE417}" srcOrd="0" destOrd="0" presId="urn:microsoft.com/office/officeart/2005/8/layout/orgChart1"/>
    <dgm:cxn modelId="{26C2BBEE-AF48-024F-8E63-E6D381E156FB}" type="presOf" srcId="{7CAFEDF0-D61D-E34B-94D1-902620DA7A06}" destId="{81DD2A09-FF57-3940-9C8B-7AD9A3DADD4E}" srcOrd="0" destOrd="0" presId="urn:microsoft.com/office/officeart/2005/8/layout/orgChart1"/>
    <dgm:cxn modelId="{690D9764-DD02-954F-BB43-7190FF7E9170}" srcId="{8ED65336-0DD6-C04F-86FF-E4E48C4B7D8C}" destId="{7CAFEDF0-D61D-E34B-94D1-902620DA7A06}" srcOrd="0" destOrd="0" parTransId="{A5D48410-81F4-D143-9E00-F8F12593D6AB}" sibTransId="{A58EF721-5155-3443-9D69-FB56BF9D632A}"/>
    <dgm:cxn modelId="{47D0E4A2-C697-7442-8A2A-5C9A7E88DDC9}" type="presOf" srcId="{CE6D8111-078D-504B-BD8F-7DC71CC824EE}" destId="{C1CED60C-794B-E943-A942-3BAEA3F8F827}" srcOrd="1" destOrd="0" presId="urn:microsoft.com/office/officeart/2005/8/layout/orgChart1"/>
    <dgm:cxn modelId="{21F8D1D2-B14C-084A-9E19-00F3EBF96027}" type="presOf" srcId="{8ED65336-0DD6-C04F-86FF-E4E48C4B7D8C}" destId="{63EF7886-1F27-254F-87D3-B7400311D544}" srcOrd="0" destOrd="0" presId="urn:microsoft.com/office/officeart/2005/8/layout/orgChart1"/>
    <dgm:cxn modelId="{6537842F-97E0-1445-9F4A-ACEDC3EF93C2}" srcId="{7CAFEDF0-D61D-E34B-94D1-902620DA7A06}" destId="{80C727D1-17A9-2549-A38B-69B10384153C}" srcOrd="0" destOrd="0" parTransId="{7C954032-C41F-2249-8D80-BB2527B531ED}" sibTransId="{3811596B-5905-FF4C-B5EF-ACC0F7AAAF61}"/>
    <dgm:cxn modelId="{CBDAB013-37F0-B54E-BE40-0529852D47BE}" type="presOf" srcId="{589FB3EE-A415-E24A-B430-D524DF265B5A}" destId="{5F0E9030-B7F2-9240-81B9-7D652227A3EB}" srcOrd="0" destOrd="0" presId="urn:microsoft.com/office/officeart/2005/8/layout/orgChart1"/>
    <dgm:cxn modelId="{84E69EBE-5570-A84C-A683-8FB77F66A336}" type="presOf" srcId="{554598C4-A4C5-DA4F-9813-3513BA4F99DE}" destId="{61C444B6-DCF6-DF48-B2C3-5FB1391344D6}" srcOrd="0" destOrd="0" presId="urn:microsoft.com/office/officeart/2005/8/layout/orgChart1"/>
    <dgm:cxn modelId="{5A7BD061-8389-E241-A8B6-FBC8B8516099}" type="presOf" srcId="{CE6D8111-078D-504B-BD8F-7DC71CC824EE}" destId="{97C18503-165F-E441-B4A8-1B9C8C9CC1C1}" srcOrd="0" destOrd="0" presId="urn:microsoft.com/office/officeart/2005/8/layout/orgChart1"/>
    <dgm:cxn modelId="{A81195B6-9F68-A743-A20E-BC8954DE2B97}" type="presOf" srcId="{A3023635-0660-5842-9FC4-280C35A66AC8}" destId="{3FED61A5-CF60-F449-AEE8-95B127BD5E51}" srcOrd="1" destOrd="0" presId="urn:microsoft.com/office/officeart/2005/8/layout/orgChart1"/>
    <dgm:cxn modelId="{51574E83-E52D-1E40-9584-029B7E2FCD09}" type="presOf" srcId="{7CAFEDF0-D61D-E34B-94D1-902620DA7A06}" destId="{1E35EFEF-A64D-0D43-83F1-81D1541F79AF}" srcOrd="1" destOrd="0" presId="urn:microsoft.com/office/officeart/2005/8/layout/orgChart1"/>
    <dgm:cxn modelId="{A60CA445-7D06-DB47-83AE-A8B928D45B1F}" srcId="{7CAFEDF0-D61D-E34B-94D1-902620DA7A06}" destId="{6FA03F72-CEFB-ED4A-BEE4-D96E4E1AFD9E}" srcOrd="1" destOrd="0" parTransId="{589FB3EE-A415-E24A-B430-D524DF265B5A}" sibTransId="{0CA4042E-5D06-954E-A2CC-30459EE311AB}"/>
    <dgm:cxn modelId="{B22E1117-6ABD-EB48-9A2B-318DF8AB6750}" type="presOf" srcId="{80C727D1-17A9-2549-A38B-69B10384153C}" destId="{1E388AB4-2B09-004C-A361-148E2B8775B9}" srcOrd="0" destOrd="0" presId="urn:microsoft.com/office/officeart/2005/8/layout/orgChart1"/>
    <dgm:cxn modelId="{3A48F02A-1513-AF4D-9B31-E6E2B4FD269F}" type="presOf" srcId="{6FA03F72-CEFB-ED4A-BEE4-D96E4E1AFD9E}" destId="{E4C2C329-6FC8-6349-8910-DA37E1B7FC15}" srcOrd="1" destOrd="0" presId="urn:microsoft.com/office/officeart/2005/8/layout/orgChart1"/>
    <dgm:cxn modelId="{3273FEC6-DCD3-D542-A6EF-964879C605BD}" type="presOf" srcId="{6FA03F72-CEFB-ED4A-BEE4-D96E4E1AFD9E}" destId="{8B9B05A1-93D8-4446-B295-51FD4D1E1E2C}" srcOrd="0" destOrd="0" presId="urn:microsoft.com/office/officeart/2005/8/layout/orgChart1"/>
    <dgm:cxn modelId="{ADBAB357-2AD2-7541-B99F-BF7985DA2E29}" type="presOf" srcId="{7C954032-C41F-2249-8D80-BB2527B531ED}" destId="{82917C24-B12D-664F-83A5-E6A75C98F058}" srcOrd="0" destOrd="0" presId="urn:microsoft.com/office/officeart/2005/8/layout/orgChart1"/>
    <dgm:cxn modelId="{C35E7B54-74E7-3544-9ED6-47ED0678B8AD}" type="presParOf" srcId="{63EF7886-1F27-254F-87D3-B7400311D544}" destId="{48BAB1BF-2FC6-A24F-AD61-4135B5D819DF}" srcOrd="0" destOrd="0" presId="urn:microsoft.com/office/officeart/2005/8/layout/orgChart1"/>
    <dgm:cxn modelId="{B41CBA00-1562-C348-AC2F-02989C64F77C}" type="presParOf" srcId="{48BAB1BF-2FC6-A24F-AD61-4135B5D819DF}" destId="{0F686663-4CDE-2847-A74E-92ACB8BF90E4}" srcOrd="0" destOrd="0" presId="urn:microsoft.com/office/officeart/2005/8/layout/orgChart1"/>
    <dgm:cxn modelId="{F20B0226-8794-A343-82C4-C9407FA9CEC1}" type="presParOf" srcId="{0F686663-4CDE-2847-A74E-92ACB8BF90E4}" destId="{81DD2A09-FF57-3940-9C8B-7AD9A3DADD4E}" srcOrd="0" destOrd="0" presId="urn:microsoft.com/office/officeart/2005/8/layout/orgChart1"/>
    <dgm:cxn modelId="{D3C58313-E031-F743-8477-89E48EA23669}" type="presParOf" srcId="{0F686663-4CDE-2847-A74E-92ACB8BF90E4}" destId="{1E35EFEF-A64D-0D43-83F1-81D1541F79AF}" srcOrd="1" destOrd="0" presId="urn:microsoft.com/office/officeart/2005/8/layout/orgChart1"/>
    <dgm:cxn modelId="{588DBFEA-4D56-604A-B34A-A647E46C09A8}" type="presParOf" srcId="{48BAB1BF-2FC6-A24F-AD61-4135B5D819DF}" destId="{75F143CB-279F-474D-85B8-11DC6BB13910}" srcOrd="1" destOrd="0" presId="urn:microsoft.com/office/officeart/2005/8/layout/orgChart1"/>
    <dgm:cxn modelId="{C1EAC00F-325E-B641-9FEC-8B3891054680}" type="presParOf" srcId="{75F143CB-279F-474D-85B8-11DC6BB13910}" destId="{5F0E9030-B7F2-9240-81B9-7D652227A3EB}" srcOrd="0" destOrd="0" presId="urn:microsoft.com/office/officeart/2005/8/layout/orgChart1"/>
    <dgm:cxn modelId="{0E2531F6-DCAC-904B-80EB-3161EF0F47E2}" type="presParOf" srcId="{75F143CB-279F-474D-85B8-11DC6BB13910}" destId="{58D3618E-53FA-7341-91AD-54537D48C1FA}" srcOrd="1" destOrd="0" presId="urn:microsoft.com/office/officeart/2005/8/layout/orgChart1"/>
    <dgm:cxn modelId="{B6E59802-6707-D64F-AA15-A5D553BDD8F6}" type="presParOf" srcId="{58D3618E-53FA-7341-91AD-54537D48C1FA}" destId="{FC0DC16E-8EE5-4B40-A207-BC9DAAA8F327}" srcOrd="0" destOrd="0" presId="urn:microsoft.com/office/officeart/2005/8/layout/orgChart1"/>
    <dgm:cxn modelId="{47708DCE-3768-0D44-B6AF-176BED3524E8}" type="presParOf" srcId="{FC0DC16E-8EE5-4B40-A207-BC9DAAA8F327}" destId="{8B9B05A1-93D8-4446-B295-51FD4D1E1E2C}" srcOrd="0" destOrd="0" presId="urn:microsoft.com/office/officeart/2005/8/layout/orgChart1"/>
    <dgm:cxn modelId="{74A7D89C-AC2E-574D-97E4-8EA88DA22D24}" type="presParOf" srcId="{FC0DC16E-8EE5-4B40-A207-BC9DAAA8F327}" destId="{E4C2C329-6FC8-6349-8910-DA37E1B7FC15}" srcOrd="1" destOrd="0" presId="urn:microsoft.com/office/officeart/2005/8/layout/orgChart1"/>
    <dgm:cxn modelId="{F9A7C6CA-6DDB-0F42-B28C-7D200BAB22FD}" type="presParOf" srcId="{58D3618E-53FA-7341-91AD-54537D48C1FA}" destId="{76FE4EAD-BB2C-AE4D-A8A9-4E481D04D6EA}" srcOrd="1" destOrd="0" presId="urn:microsoft.com/office/officeart/2005/8/layout/orgChart1"/>
    <dgm:cxn modelId="{97CF3D15-1363-514E-AFEA-D217F7681EFD}" type="presParOf" srcId="{58D3618E-53FA-7341-91AD-54537D48C1FA}" destId="{EBFCAA3B-AE9D-FC44-A135-C727E2940B01}" srcOrd="2" destOrd="0" presId="urn:microsoft.com/office/officeart/2005/8/layout/orgChart1"/>
    <dgm:cxn modelId="{38405FCB-84B2-BD46-88FF-F45729DD1969}" type="presParOf" srcId="{75F143CB-279F-474D-85B8-11DC6BB13910}" destId="{61C444B6-DCF6-DF48-B2C3-5FB1391344D6}" srcOrd="2" destOrd="0" presId="urn:microsoft.com/office/officeart/2005/8/layout/orgChart1"/>
    <dgm:cxn modelId="{48001520-72D8-0B46-A750-B66026620FF9}" type="presParOf" srcId="{75F143CB-279F-474D-85B8-11DC6BB13910}" destId="{CB8DD17A-8F99-4944-A8F7-ED5E26873442}" srcOrd="3" destOrd="0" presId="urn:microsoft.com/office/officeart/2005/8/layout/orgChart1"/>
    <dgm:cxn modelId="{30B13574-A9C8-AF40-89EB-8B4F5AE422A5}" type="presParOf" srcId="{CB8DD17A-8F99-4944-A8F7-ED5E26873442}" destId="{ED7C32F8-36FB-894F-940F-68F956F02220}" srcOrd="0" destOrd="0" presId="urn:microsoft.com/office/officeart/2005/8/layout/orgChart1"/>
    <dgm:cxn modelId="{806C3994-68A2-1F44-8D5E-87D475F98CE1}" type="presParOf" srcId="{ED7C32F8-36FB-894F-940F-68F956F02220}" destId="{97C18503-165F-E441-B4A8-1B9C8C9CC1C1}" srcOrd="0" destOrd="0" presId="urn:microsoft.com/office/officeart/2005/8/layout/orgChart1"/>
    <dgm:cxn modelId="{B0DAA585-CB91-4742-82D1-A6A854440929}" type="presParOf" srcId="{ED7C32F8-36FB-894F-940F-68F956F02220}" destId="{C1CED60C-794B-E943-A942-3BAEA3F8F827}" srcOrd="1" destOrd="0" presId="urn:microsoft.com/office/officeart/2005/8/layout/orgChart1"/>
    <dgm:cxn modelId="{AFBDF386-D55D-6F4B-A454-D933AB403C78}" type="presParOf" srcId="{CB8DD17A-8F99-4944-A8F7-ED5E26873442}" destId="{53FAADFE-4D51-5E45-8784-3A71605C7DFE}" srcOrd="1" destOrd="0" presId="urn:microsoft.com/office/officeart/2005/8/layout/orgChart1"/>
    <dgm:cxn modelId="{9AE8DBDC-B4B6-E24B-B00A-E2B312728D15}" type="presParOf" srcId="{CB8DD17A-8F99-4944-A8F7-ED5E26873442}" destId="{C1CC844D-726B-E34E-9A59-79C061E585B2}" srcOrd="2" destOrd="0" presId="urn:microsoft.com/office/officeart/2005/8/layout/orgChart1"/>
    <dgm:cxn modelId="{9C6CEB1E-7B51-354E-BEB6-974AFFF750BD}" type="presParOf" srcId="{75F143CB-279F-474D-85B8-11DC6BB13910}" destId="{8ED4DE08-ED03-DE48-8F50-FD30167DE417}" srcOrd="4" destOrd="0" presId="urn:microsoft.com/office/officeart/2005/8/layout/orgChart1"/>
    <dgm:cxn modelId="{AAA6E89D-3D0C-7947-897D-7C327D4452EB}" type="presParOf" srcId="{75F143CB-279F-474D-85B8-11DC6BB13910}" destId="{C2FB8673-AB76-9C46-B693-8BE9A500B6D8}" srcOrd="5" destOrd="0" presId="urn:microsoft.com/office/officeart/2005/8/layout/orgChart1"/>
    <dgm:cxn modelId="{E300ACEE-9746-1843-B163-CCE1D52282E0}" type="presParOf" srcId="{C2FB8673-AB76-9C46-B693-8BE9A500B6D8}" destId="{3480FDD5-CCEC-0D46-97C1-C38D76AC874C}" srcOrd="0" destOrd="0" presId="urn:microsoft.com/office/officeart/2005/8/layout/orgChart1"/>
    <dgm:cxn modelId="{C0511374-A085-9C40-B032-296E4E9E9DF7}" type="presParOf" srcId="{3480FDD5-CCEC-0D46-97C1-C38D76AC874C}" destId="{8DB4F4C4-6267-3C4A-8F7C-22F9D8E334CF}" srcOrd="0" destOrd="0" presId="urn:microsoft.com/office/officeart/2005/8/layout/orgChart1"/>
    <dgm:cxn modelId="{80594D0A-8116-404F-834A-9B63DCF6FE99}" type="presParOf" srcId="{3480FDD5-CCEC-0D46-97C1-C38D76AC874C}" destId="{3FED61A5-CF60-F449-AEE8-95B127BD5E51}" srcOrd="1" destOrd="0" presId="urn:microsoft.com/office/officeart/2005/8/layout/orgChart1"/>
    <dgm:cxn modelId="{F800C178-F7B8-1A4A-A330-3EED4FD21DCF}" type="presParOf" srcId="{C2FB8673-AB76-9C46-B693-8BE9A500B6D8}" destId="{DAF82D48-1976-1E4F-9A31-5AB25858F0D2}" srcOrd="1" destOrd="0" presId="urn:microsoft.com/office/officeart/2005/8/layout/orgChart1"/>
    <dgm:cxn modelId="{B057FCB1-4CF9-BE41-9ABE-9DEC1D273CCD}" type="presParOf" srcId="{C2FB8673-AB76-9C46-B693-8BE9A500B6D8}" destId="{F6824C7C-58F8-7949-991A-08A91EFEA4DC}" srcOrd="2" destOrd="0" presId="urn:microsoft.com/office/officeart/2005/8/layout/orgChart1"/>
    <dgm:cxn modelId="{492858F4-C415-3B44-B735-C1A965ED48BD}" type="presParOf" srcId="{48BAB1BF-2FC6-A24F-AD61-4135B5D819DF}" destId="{7167C57E-849E-CB4F-936C-E13E3907060A}" srcOrd="2" destOrd="0" presId="urn:microsoft.com/office/officeart/2005/8/layout/orgChart1"/>
    <dgm:cxn modelId="{DEF3C183-F050-B34C-BEFC-DF0D90B5F31D}" type="presParOf" srcId="{7167C57E-849E-CB4F-936C-E13E3907060A}" destId="{82917C24-B12D-664F-83A5-E6A75C98F058}" srcOrd="0" destOrd="0" presId="urn:microsoft.com/office/officeart/2005/8/layout/orgChart1"/>
    <dgm:cxn modelId="{5B1447CF-1C43-684B-956A-BAED5D76200A}" type="presParOf" srcId="{7167C57E-849E-CB4F-936C-E13E3907060A}" destId="{D51EF988-65BF-EC4F-9084-4C339DF46CF4}" srcOrd="1" destOrd="0" presId="urn:microsoft.com/office/officeart/2005/8/layout/orgChart1"/>
    <dgm:cxn modelId="{4CD33F30-84E1-294E-B1DF-D7104C50AF32}" type="presParOf" srcId="{D51EF988-65BF-EC4F-9084-4C339DF46CF4}" destId="{126386D3-E229-C642-B21A-84F4ED072F1C}" srcOrd="0" destOrd="0" presId="urn:microsoft.com/office/officeart/2005/8/layout/orgChart1"/>
    <dgm:cxn modelId="{8CE93825-653D-3941-9DE4-EDF0CC7EE4EC}" type="presParOf" srcId="{126386D3-E229-C642-B21A-84F4ED072F1C}" destId="{1E388AB4-2B09-004C-A361-148E2B8775B9}" srcOrd="0" destOrd="0" presId="urn:microsoft.com/office/officeart/2005/8/layout/orgChart1"/>
    <dgm:cxn modelId="{CE46E501-EB1F-E642-B308-4BB6A06D58DB}" type="presParOf" srcId="{126386D3-E229-C642-B21A-84F4ED072F1C}" destId="{D14AED85-3B63-7748-8170-26055614C6E3}" srcOrd="1" destOrd="0" presId="urn:microsoft.com/office/officeart/2005/8/layout/orgChart1"/>
    <dgm:cxn modelId="{C4CE6967-3257-BE47-A092-85B16A26AFD8}" type="presParOf" srcId="{D51EF988-65BF-EC4F-9084-4C339DF46CF4}" destId="{2876008C-1DBD-994C-8046-9E0756AAC76C}" srcOrd="1" destOrd="0" presId="urn:microsoft.com/office/officeart/2005/8/layout/orgChart1"/>
    <dgm:cxn modelId="{6BD06A2E-88C2-2644-9C2B-C8C7DAD38B48}" type="presParOf" srcId="{D51EF988-65BF-EC4F-9084-4C339DF46CF4}" destId="{B3B78801-B890-6749-9935-12166CFFE512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DA2E-48C9-094F-A953-19C3CBE6FDDF}" type="datetimeFigureOut">
              <a:rPr lang="en-US" smtClean="0"/>
              <a:pPr/>
              <a:t>2/19/10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D3F5-CE9D-0D43-86B0-A685AA6238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DA2E-48C9-094F-A953-19C3CBE6FDDF}" type="datetimeFigureOut">
              <a:rPr lang="en-US" smtClean="0"/>
              <a:pPr/>
              <a:t>2/19/10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D3F5-CE9D-0D43-86B0-A685AA6238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DA2E-48C9-094F-A953-19C3CBE6FDDF}" type="datetimeFigureOut">
              <a:rPr lang="en-US" smtClean="0"/>
              <a:pPr/>
              <a:t>2/19/10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D3F5-CE9D-0D43-86B0-A685AA6238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DA2E-48C9-094F-A953-19C3CBE6FDDF}" type="datetimeFigureOut">
              <a:rPr lang="en-US" smtClean="0"/>
              <a:pPr/>
              <a:t>2/19/10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D3F5-CE9D-0D43-86B0-A685AA6238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DA2E-48C9-094F-A953-19C3CBE6FDDF}" type="datetimeFigureOut">
              <a:rPr lang="en-US" smtClean="0"/>
              <a:pPr/>
              <a:t>2/19/10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D3F5-CE9D-0D43-86B0-A685AA6238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DA2E-48C9-094F-A953-19C3CBE6FDDF}" type="datetimeFigureOut">
              <a:rPr lang="en-US" smtClean="0"/>
              <a:pPr/>
              <a:t>2/19/10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D3F5-CE9D-0D43-86B0-A685AA6238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DA2E-48C9-094F-A953-19C3CBE6FDDF}" type="datetimeFigureOut">
              <a:rPr lang="en-US" smtClean="0"/>
              <a:pPr/>
              <a:t>2/19/10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D3F5-CE9D-0D43-86B0-A685AA6238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DA2E-48C9-094F-A953-19C3CBE6FDDF}" type="datetimeFigureOut">
              <a:rPr lang="en-US" smtClean="0"/>
              <a:pPr/>
              <a:t>2/19/10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D3F5-CE9D-0D43-86B0-A685AA6238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DA2E-48C9-094F-A953-19C3CBE6FDDF}" type="datetimeFigureOut">
              <a:rPr lang="en-US" smtClean="0"/>
              <a:pPr/>
              <a:t>2/19/10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D3F5-CE9D-0D43-86B0-A685AA6238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DA2E-48C9-094F-A953-19C3CBE6FDDF}" type="datetimeFigureOut">
              <a:rPr lang="en-US" smtClean="0"/>
              <a:pPr/>
              <a:t>2/19/10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D3F5-CE9D-0D43-86B0-A685AA6238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DA2E-48C9-094F-A953-19C3CBE6FDDF}" type="datetimeFigureOut">
              <a:rPr lang="en-US" smtClean="0"/>
              <a:pPr/>
              <a:t>2/19/10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D3F5-CE9D-0D43-86B0-A685AA6238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8DA2E-48C9-094F-A953-19C3CBE6FDDF}" type="datetimeFigureOut">
              <a:rPr lang="en-US" smtClean="0"/>
              <a:pPr/>
              <a:t>2/19/10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FD3F5-CE9D-0D43-86B0-A685AA6238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6" Type="http://schemas.openxmlformats.org/officeDocument/2006/relationships/image" Target="../media/image8.jpeg"/><Relationship Id="rId7" Type="http://schemas.openxmlformats.org/officeDocument/2006/relationships/image" Target="../media/image9.jpeg"/><Relationship Id="rId8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Relationship Id="rId4" Type="http://schemas.openxmlformats.org/officeDocument/2006/relationships/image" Target="../media/image13.jpeg"/><Relationship Id="rId5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Organisms interacting with one another in their physical surroundings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Adaptation:  structure or behavior that enables a species to survive and reproduce</a:t>
            </a:r>
          </a:p>
          <a:p>
            <a:r>
              <a:rPr lang="en-US" dirty="0" smtClean="0"/>
              <a:t>Niche:  special role an animal has in its </a:t>
            </a:r>
            <a:r>
              <a:rPr lang="en-US" dirty="0" err="1" smtClean="0"/>
              <a:t>enviornment</a:t>
            </a:r>
            <a:endParaRPr lang="en-US" dirty="0" smtClean="0"/>
          </a:p>
          <a:p>
            <a:r>
              <a:rPr lang="en-US" dirty="0" smtClean="0"/>
              <a:t>Worm:  decomposer, breaks down rotting things, adds nutrients (nitrogen) to the earth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big can an ecosystem be?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as small as a puddle</a:t>
            </a:r>
          </a:p>
          <a:p>
            <a:r>
              <a:rPr lang="en-US" dirty="0" smtClean="0"/>
              <a:t>Or as big as an ocean</a:t>
            </a:r>
          </a:p>
          <a:p>
            <a:r>
              <a:rPr lang="en-US" dirty="0" smtClean="0"/>
              <a:t>Many ecosystems are made up of many ecosystems!!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Ecosystems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 can ecosystems change?</a:t>
            </a:r>
          </a:p>
          <a:p>
            <a:r>
              <a:rPr lang="en-US" dirty="0" smtClean="0"/>
              <a:t>Human impact</a:t>
            </a:r>
          </a:p>
          <a:p>
            <a:r>
              <a:rPr lang="en-US" dirty="0" smtClean="0"/>
              <a:t>Deforestation – cutting down forests for cities</a:t>
            </a:r>
          </a:p>
          <a:p>
            <a:r>
              <a:rPr lang="en-US" dirty="0" smtClean="0"/>
              <a:t>Pollution – </a:t>
            </a:r>
          </a:p>
          <a:p>
            <a:r>
              <a:rPr lang="en-US" dirty="0" smtClean="0"/>
              <a:t>Natural Disasters</a:t>
            </a:r>
          </a:p>
          <a:p>
            <a:r>
              <a:rPr lang="en-US" dirty="0" smtClean="0"/>
              <a:t>Earthquakes </a:t>
            </a:r>
          </a:p>
          <a:p>
            <a:r>
              <a:rPr lang="en-US" dirty="0" smtClean="0"/>
              <a:t>Volcanic Eruptions</a:t>
            </a:r>
          </a:p>
          <a:p>
            <a:r>
              <a:rPr lang="en-US" dirty="0" smtClean="0"/>
              <a:t>Violent Storms</a:t>
            </a:r>
          </a:p>
          <a:p>
            <a:r>
              <a:rPr lang="en-US" dirty="0" smtClean="0"/>
              <a:t>Drought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Deforestation</a:t>
            </a:r>
            <a:endParaRPr lang="en-US" dirty="0"/>
          </a:p>
        </p:txBody>
      </p:sp>
      <p:pic>
        <p:nvPicPr>
          <p:cNvPr id="4" name="Content Placeholder 3" descr="deforestation-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2000" y="2174081"/>
            <a:ext cx="5080000" cy="33782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Pollution</a:t>
            </a:r>
            <a:endParaRPr lang="en-US" dirty="0"/>
          </a:p>
        </p:txBody>
      </p:sp>
      <p:pic>
        <p:nvPicPr>
          <p:cNvPr id="8" name="Content Placeholder 7" descr="861723910_888a1dcdb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4785" y="1600200"/>
            <a:ext cx="6934429" cy="4525963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Pollution</a:t>
            </a:r>
            <a:endParaRPr lang="en-US" dirty="0"/>
          </a:p>
        </p:txBody>
      </p:sp>
      <p:pic>
        <p:nvPicPr>
          <p:cNvPr id="4" name="Content Placeholder 3" descr="Water Pollut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2000" y="1685131"/>
            <a:ext cx="5080000" cy="43561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Pollution</a:t>
            </a:r>
            <a:endParaRPr lang="en-US" dirty="0"/>
          </a:p>
        </p:txBody>
      </p:sp>
      <p:pic>
        <p:nvPicPr>
          <p:cNvPr id="4" name="Content Placeholder 3" descr="267950492_c6271fa5f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0400" y="2209800"/>
            <a:ext cx="2769870" cy="4146512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Adaptation</a:t>
            </a:r>
            <a:endParaRPr lang="en-US" dirty="0"/>
          </a:p>
        </p:txBody>
      </p:sp>
      <p:pic>
        <p:nvPicPr>
          <p:cNvPr id="4" name="Content Placeholder 3" descr="polar_bear_husky_sm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981200"/>
            <a:ext cx="3053953" cy="3664743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Clear fur to camouflage </a:t>
            </a:r>
          </a:p>
          <a:p>
            <a:r>
              <a:rPr lang="en-US" dirty="0" smtClean="0"/>
              <a:t>Black skin to absorb heat</a:t>
            </a:r>
          </a:p>
          <a:p>
            <a:r>
              <a:rPr lang="en-US" dirty="0" smtClean="0"/>
              <a:t>Hollow fur to trap heat and help bear to float</a:t>
            </a:r>
          </a:p>
          <a:p>
            <a:r>
              <a:rPr lang="en-US" dirty="0" smtClean="0"/>
              <a:t>Thick patting on feet to insulate from cold</a:t>
            </a:r>
          </a:p>
          <a:p>
            <a:r>
              <a:rPr lang="en-US" dirty="0" smtClean="0"/>
              <a:t>Wide paws act as snowshoes on the snow and ice</a:t>
            </a:r>
          </a:p>
          <a:p>
            <a:r>
              <a:rPr lang="en-US" dirty="0" smtClean="0"/>
              <a:t>Claws are used to catch prey and to climb on the ice</a:t>
            </a:r>
          </a:p>
          <a:p>
            <a:r>
              <a:rPr lang="en-US" dirty="0" smtClean="0"/>
              <a:t>Hair grows between the pads of the feet to help prevent the bear from slipping on the 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importance of the Sun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Plants convert the Sun’s energy  through photosynthesis</a:t>
            </a:r>
          </a:p>
          <a:p>
            <a:r>
              <a:rPr lang="en-US" dirty="0" smtClean="0"/>
              <a:t>ALMOST all life of earth depends on the Sun for energy either directly or indirectly</a:t>
            </a:r>
          </a:p>
          <a:p>
            <a:r>
              <a:rPr lang="en-US" dirty="0" smtClean="0"/>
              <a:t>Plants take in water and CO2 and changes them into sugar and oxygen.</a:t>
            </a:r>
          </a:p>
          <a:p>
            <a:r>
              <a:rPr lang="en-US" dirty="0" smtClean="0"/>
              <a:t>Sugar is the plant’s food and contains the plant’s stored energy.</a:t>
            </a:r>
          </a:p>
          <a:p>
            <a:r>
              <a:rPr lang="en-US" dirty="0" smtClean="0"/>
              <a:t>**When animals eat the plants they also use the solar energy stored in the sugar.**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Organisms that carry out photosynthesis contain chlorophyll (makes plants green)</a:t>
            </a:r>
          </a:p>
          <a:p>
            <a:r>
              <a:rPr lang="en-US" dirty="0" smtClean="0"/>
              <a:t>Stores light energy from the Sun</a:t>
            </a:r>
          </a:p>
          <a:p>
            <a:r>
              <a:rPr lang="en-US" dirty="0" smtClean="0"/>
              <a:t>Non-green need the Sun too! </a:t>
            </a:r>
          </a:p>
          <a:p>
            <a:pPr lvl="1"/>
            <a:r>
              <a:rPr lang="en-US" dirty="0" smtClean="0"/>
              <a:t>We obtain energy from plants </a:t>
            </a:r>
          </a:p>
          <a:p>
            <a:pPr lvl="1"/>
            <a:r>
              <a:rPr lang="en-US" dirty="0" smtClean="0"/>
              <a:t>We obtain energy from animals that get energy from plants!</a:t>
            </a:r>
          </a:p>
          <a:p>
            <a:pPr lvl="1"/>
            <a:r>
              <a:rPr lang="en-US" dirty="0" smtClean="0"/>
              <a:t>Fungi gets energy from breaking down remains for dead animals and plants.</a:t>
            </a:r>
          </a:p>
          <a:p>
            <a:pPr lvl="2">
              <a:buNone/>
            </a:pPr>
            <a:endParaRPr lang="en-US" dirty="0" smtClean="0"/>
          </a:p>
          <a:p>
            <a:pPr lvl="2"/>
            <a:r>
              <a:rPr lang="en-US" dirty="0" smtClean="0"/>
              <a:t>Draw picture from page 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09600"/>
          <a:ext cx="8229600" cy="55165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PHOTOSYNTHESIS</a:t>
            </a:r>
            <a:endParaRPr lang="en-US"/>
          </a:p>
        </p:txBody>
      </p:sp>
      <p:pic>
        <p:nvPicPr>
          <p:cNvPr id="4" name="Content Placeholder 3" descr="78399BEF-9777-B950-CD5F190AE26CF70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417638"/>
            <a:ext cx="7315200" cy="48768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 an ecosystem?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Biotic:  living things</a:t>
            </a:r>
          </a:p>
          <a:p>
            <a:r>
              <a:rPr lang="en-US" dirty="0" smtClean="0"/>
              <a:t>Examples: bugs, plants, humans, things that have died</a:t>
            </a:r>
          </a:p>
          <a:p>
            <a:r>
              <a:rPr lang="en-US" dirty="0" err="1" smtClean="0"/>
              <a:t>Abiotic</a:t>
            </a:r>
            <a:r>
              <a:rPr lang="en-US" dirty="0" smtClean="0"/>
              <a:t>:  nonliving things – never been alive</a:t>
            </a:r>
          </a:p>
          <a:p>
            <a:r>
              <a:rPr lang="en-US" dirty="0" smtClean="0"/>
              <a:t>Water, air, rain, sun, weather, rocks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Dwellers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Community</a:t>
            </a:r>
            <a:r>
              <a:rPr lang="en-US" dirty="0" smtClean="0"/>
              <a:t>:  organisms that dwell together</a:t>
            </a:r>
          </a:p>
          <a:p>
            <a:r>
              <a:rPr lang="en-US" dirty="0" smtClean="0"/>
              <a:t>Contains many different types of animals and plants</a:t>
            </a:r>
          </a:p>
          <a:p>
            <a:r>
              <a:rPr lang="en-US" u="sng" dirty="0" smtClean="0"/>
              <a:t>Population</a:t>
            </a:r>
            <a:r>
              <a:rPr lang="en-US" dirty="0" smtClean="0"/>
              <a:t>:  all the same type of organism</a:t>
            </a:r>
          </a:p>
          <a:p>
            <a:r>
              <a:rPr lang="en-US" dirty="0" smtClean="0"/>
              <a:t>Just dogs or just cats or just birds</a:t>
            </a:r>
          </a:p>
          <a:p>
            <a:r>
              <a:rPr lang="en-US" u="sng" dirty="0" smtClean="0"/>
              <a:t>Species</a:t>
            </a:r>
            <a:r>
              <a:rPr lang="en-US" dirty="0" smtClean="0"/>
              <a:t>:  specific type of population; have similar characteristics</a:t>
            </a:r>
          </a:p>
          <a:p>
            <a:r>
              <a:rPr lang="en-US" dirty="0" smtClean="0"/>
              <a:t>Example:  dogs – great </a:t>
            </a:r>
            <a:r>
              <a:rPr lang="en-US" dirty="0" err="1" smtClean="0"/>
              <a:t>dane</a:t>
            </a:r>
            <a:r>
              <a:rPr lang="en-US" dirty="0" smtClean="0"/>
              <a:t>, cocker spaniel, </a:t>
            </a:r>
            <a:r>
              <a:rPr lang="en-US" dirty="0" err="1" smtClean="0"/>
              <a:t>german</a:t>
            </a:r>
            <a:r>
              <a:rPr lang="en-US" dirty="0" smtClean="0"/>
              <a:t> shepherd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</a:t>
            </a:r>
            <a:endParaRPr lang="en-US" dirty="0"/>
          </a:p>
        </p:txBody>
      </p:sp>
      <p:pic>
        <p:nvPicPr>
          <p:cNvPr id="4" name="Content Placeholder 3" descr="72474-bigthumbnai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75" y="2262981"/>
            <a:ext cx="4286250" cy="3200400"/>
          </a:xfrm>
        </p:spPr>
      </p:pic>
      <p:pic>
        <p:nvPicPr>
          <p:cNvPr id="5" name="Picture 4" descr="72474-bigthumbnai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75" y="1828800"/>
            <a:ext cx="428625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</a:t>
            </a:r>
            <a:endParaRPr lang="en-US" dirty="0"/>
          </a:p>
        </p:txBody>
      </p:sp>
      <p:pic>
        <p:nvPicPr>
          <p:cNvPr id="4" name="Content Placeholder 3" descr="rainforestanimal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Population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Content Placeholder 5" descr="birds-c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81400" y="23019"/>
            <a:ext cx="5105400" cy="6807201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Populations</a:t>
            </a:r>
            <a:endParaRPr lang="en-US" dirty="0"/>
          </a:p>
        </p:txBody>
      </p:sp>
      <p:pic>
        <p:nvPicPr>
          <p:cNvPr id="4" name="Content Placeholder 3" descr="bc062a43954ac4e2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17638"/>
            <a:ext cx="1841500" cy="1231900"/>
          </a:xfrm>
        </p:spPr>
      </p:pic>
      <p:pic>
        <p:nvPicPr>
          <p:cNvPr id="5" name="Picture 4" descr="b87a2db571a6b15c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5300" y="1625600"/>
            <a:ext cx="1841500" cy="1803400"/>
          </a:xfrm>
          <a:prstGeom prst="rect">
            <a:avLst/>
          </a:prstGeom>
        </p:spPr>
      </p:pic>
      <p:pic>
        <p:nvPicPr>
          <p:cNvPr id="6" name="Picture 5" descr="d6e57f48f139ed16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1250" y="2806700"/>
            <a:ext cx="1841500" cy="1244600"/>
          </a:xfrm>
          <a:prstGeom prst="rect">
            <a:avLst/>
          </a:prstGeom>
        </p:spPr>
      </p:pic>
      <p:pic>
        <p:nvPicPr>
          <p:cNvPr id="9" name="Picture 8" descr="4af3382c1d8ab004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2200" y="4051300"/>
            <a:ext cx="1841500" cy="1371600"/>
          </a:xfrm>
          <a:prstGeom prst="rect">
            <a:avLst/>
          </a:prstGeom>
        </p:spPr>
      </p:pic>
      <p:pic>
        <p:nvPicPr>
          <p:cNvPr id="10" name="Picture 9" descr="e06a76bc67e23b4a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4250" y="3721100"/>
            <a:ext cx="1714500" cy="1701800"/>
          </a:xfrm>
          <a:prstGeom prst="rect">
            <a:avLst/>
          </a:prstGeom>
        </p:spPr>
      </p:pic>
      <p:pic>
        <p:nvPicPr>
          <p:cNvPr id="11" name="Picture 10" descr="6acc87e3a17dcf78.jpe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51250" y="4114800"/>
            <a:ext cx="1841500" cy="1371600"/>
          </a:xfrm>
          <a:prstGeom prst="rect">
            <a:avLst/>
          </a:prstGeom>
        </p:spPr>
      </p:pic>
      <p:pic>
        <p:nvPicPr>
          <p:cNvPr id="12" name="Picture 11" descr="2227174096_8f14a75a4d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09800" y="1417638"/>
            <a:ext cx="1903547" cy="16637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Species</a:t>
            </a:r>
            <a:endParaRPr lang="en-US" dirty="0"/>
          </a:p>
        </p:txBody>
      </p:sp>
      <p:pic>
        <p:nvPicPr>
          <p:cNvPr id="4" name="Content Placeholder 3" descr="31673513cba2b6de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1250" y="3126581"/>
            <a:ext cx="1841500" cy="1473200"/>
          </a:xfrm>
        </p:spPr>
      </p:pic>
      <p:pic>
        <p:nvPicPr>
          <p:cNvPr id="5" name="Picture 4" descr="c8a83381db309c9a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587500"/>
            <a:ext cx="1676400" cy="1841500"/>
          </a:xfrm>
          <a:prstGeom prst="rect">
            <a:avLst/>
          </a:prstGeom>
        </p:spPr>
      </p:pic>
      <p:pic>
        <p:nvPicPr>
          <p:cNvPr id="6" name="Picture 5" descr="8b22981648f9b112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5600" y="1905000"/>
            <a:ext cx="1651000" cy="1524000"/>
          </a:xfrm>
          <a:prstGeom prst="rect">
            <a:avLst/>
          </a:prstGeom>
        </p:spPr>
      </p:pic>
      <p:pic>
        <p:nvPicPr>
          <p:cNvPr id="7" name="Picture 6" descr="f8d096ac4c9608d8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0" y="4599781"/>
            <a:ext cx="1841500" cy="1739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489</Words>
  <Application>Microsoft Macintosh PowerPoint</Application>
  <PresentationFormat>On-screen Show (4:3)</PresentationFormat>
  <Paragraphs>71</Paragraphs>
  <Slides>20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Ecosystems</vt:lpstr>
      <vt:lpstr>Slide 2</vt:lpstr>
      <vt:lpstr>What make an ecosystem?</vt:lpstr>
      <vt:lpstr>Community Dwellers</vt:lpstr>
      <vt:lpstr>Community</vt:lpstr>
      <vt:lpstr>Community</vt:lpstr>
      <vt:lpstr>Population </vt:lpstr>
      <vt:lpstr>Populations</vt:lpstr>
      <vt:lpstr>Species</vt:lpstr>
      <vt:lpstr>Slide 10</vt:lpstr>
      <vt:lpstr>How big can an ecosystem be?</vt:lpstr>
      <vt:lpstr>Changing Ecosystems</vt:lpstr>
      <vt:lpstr>Deforestation</vt:lpstr>
      <vt:lpstr>Pollution</vt:lpstr>
      <vt:lpstr>Pollution</vt:lpstr>
      <vt:lpstr>Pollution</vt:lpstr>
      <vt:lpstr>Adaptation</vt:lpstr>
      <vt:lpstr>The importance of the Sun</vt:lpstr>
      <vt:lpstr>Photosynthesis</vt:lpstr>
      <vt:lpstr>PHOTOSYNTHESIS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Ecosystems</dc:title>
  <dc:creator>Jackie Pontius</dc:creator>
  <cp:lastModifiedBy>Jackie Pontius</cp:lastModifiedBy>
  <cp:revision>21</cp:revision>
  <dcterms:created xsi:type="dcterms:W3CDTF">2010-02-19T20:57:52Z</dcterms:created>
  <dcterms:modified xsi:type="dcterms:W3CDTF">2010-02-19T21:00:21Z</dcterms:modified>
</cp:coreProperties>
</file>