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Default Extension="png" ContentType="image/png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2.xml" ContentType="application/vnd.openxmlformats-officedocument.presentationml.slide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Default Extension="xml" ContentType="application/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3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1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theme" Target="theme/theme1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924-F202-3649-AE9B-0B157602FFDD}" type="datetimeFigureOut">
              <a:rPr lang="en-US" smtClean="0"/>
              <a:pPr/>
              <a:t>8/22/10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E08-A83D-224D-A4E0-A9317002CF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924-F202-3649-AE9B-0B157602FFDD}" type="datetimeFigureOut">
              <a:rPr lang="en-US" smtClean="0"/>
              <a:pPr/>
              <a:t>8/22/10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E08-A83D-224D-A4E0-A9317002C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924-F202-3649-AE9B-0B157602FFDD}" type="datetimeFigureOut">
              <a:rPr lang="en-US" smtClean="0"/>
              <a:pPr/>
              <a:t>8/22/10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E08-A83D-224D-A4E0-A9317002C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924-F202-3649-AE9B-0B157602FFDD}" type="datetimeFigureOut">
              <a:rPr lang="en-US" smtClean="0"/>
              <a:pPr/>
              <a:t>8/22/10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E08-A83D-224D-A4E0-A9317002C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924-F202-3649-AE9B-0B157602FFDD}" type="datetimeFigureOut">
              <a:rPr lang="en-US" smtClean="0"/>
              <a:pPr/>
              <a:t>8/22/10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E08-A83D-224D-A4E0-A9317002C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924-F202-3649-AE9B-0B157602FFDD}" type="datetimeFigureOut">
              <a:rPr lang="en-US" smtClean="0"/>
              <a:pPr/>
              <a:t>8/22/10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E08-A83D-224D-A4E0-A9317002C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924-F202-3649-AE9B-0B157602FFDD}" type="datetimeFigureOut">
              <a:rPr lang="en-US" smtClean="0"/>
              <a:pPr/>
              <a:t>8/22/10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E08-A83D-224D-A4E0-A9317002C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924-F202-3649-AE9B-0B157602FFDD}" type="datetimeFigureOut">
              <a:rPr lang="en-US" smtClean="0"/>
              <a:pPr/>
              <a:t>8/22/10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E08-A83D-224D-A4E0-A9317002C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924-F202-3649-AE9B-0B157602FFDD}" type="datetimeFigureOut">
              <a:rPr lang="en-US" smtClean="0"/>
              <a:pPr/>
              <a:t>8/22/10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E08-A83D-224D-A4E0-A9317002C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924-F202-3649-AE9B-0B157602FFDD}" type="datetimeFigureOut">
              <a:rPr lang="en-US" smtClean="0"/>
              <a:pPr/>
              <a:t>8/22/10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E08-A83D-224D-A4E0-A9317002C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924-F202-3649-AE9B-0B157602FFDD}" type="datetimeFigureOut">
              <a:rPr lang="en-US" smtClean="0"/>
              <a:pPr/>
              <a:t>8/22/10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E08-A83D-224D-A4E0-A9317002C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924-F202-3649-AE9B-0B157602FFDD}" type="datetimeFigureOut">
              <a:rPr lang="en-US" smtClean="0"/>
              <a:pPr/>
              <a:t>8/22/10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E08-A83D-224D-A4E0-A9317002C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961E924-F202-3649-AE9B-0B157602FFDD}" type="datetimeFigureOut">
              <a:rPr lang="en-US" smtClean="0"/>
              <a:pPr/>
              <a:t>8/22/10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0706FE08-A83D-224D-A4E0-A9317002C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final frontier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Irregular Galaxies</a:t>
            </a:r>
            <a:endParaRPr lang="en-US" dirty="0"/>
          </a:p>
        </p:txBody>
      </p:sp>
      <p:pic>
        <p:nvPicPr>
          <p:cNvPr id="9" name="Content Placeholder 8" descr="heic0615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463" y="2065337"/>
            <a:ext cx="3657600" cy="3629025"/>
          </a:xfrm>
        </p:spPr>
      </p:pic>
      <p:pic>
        <p:nvPicPr>
          <p:cNvPr id="10" name="Content Placeholder 9" descr="m82_subaru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99649" y="2065337"/>
            <a:ext cx="4098962" cy="30400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Elliptical Galaxy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Most common</a:t>
            </a:r>
          </a:p>
          <a:p>
            <a:r>
              <a:rPr lang="en-US" sz="3600" dirty="0" smtClean="0"/>
              <a:t>Shaped like a swished ball</a:t>
            </a:r>
          </a:p>
          <a:p>
            <a:r>
              <a:rPr lang="en-US" sz="3600" dirty="0" smtClean="0"/>
              <a:t>Oval in shape</a:t>
            </a:r>
          </a:p>
        </p:txBody>
      </p:sp>
      <p:pic>
        <p:nvPicPr>
          <p:cNvPr id="5" name="Content Placeholder 4" descr="cenA_cfht_bi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3059" y="1892300"/>
            <a:ext cx="3479008" cy="39751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Elliptical Galaxies</a:t>
            </a:r>
            <a:endParaRPr lang="en-US" dirty="0"/>
          </a:p>
        </p:txBody>
      </p:sp>
      <p:pic>
        <p:nvPicPr>
          <p:cNvPr id="5" name="Content Placeholder 4" descr="210356main_image_1012_946-7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463" y="2507283"/>
            <a:ext cx="3657600" cy="2745133"/>
          </a:xfrm>
        </p:spPr>
      </p:pic>
      <p:pic>
        <p:nvPicPr>
          <p:cNvPr id="6" name="Content Placeholder 5" descr="Elliptical_Galaxy_00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03763" y="2965450"/>
            <a:ext cx="3657600" cy="1828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79462" y="107577"/>
            <a:ext cx="7581901" cy="5728447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Light year = the distance light travels in one year</a:t>
            </a:r>
          </a:p>
          <a:p>
            <a:r>
              <a:rPr lang="en-US" sz="3600" dirty="0" smtClean="0"/>
              <a:t>Speed of light = 186,000 miles per second</a:t>
            </a:r>
          </a:p>
          <a:p>
            <a:r>
              <a:rPr lang="en-US" sz="3600" dirty="0" smtClean="0"/>
              <a:t>Light year = 5.9 trillion miles</a:t>
            </a:r>
          </a:p>
          <a:p>
            <a:r>
              <a:rPr lang="en-US" sz="3600" dirty="0" smtClean="0"/>
              <a:t>Why do we measure space in light years?</a:t>
            </a:r>
          </a:p>
          <a:p>
            <a:r>
              <a:rPr lang="en-US" sz="3600" dirty="0" smtClean="0"/>
              <a:t>Space is so large, we need to measure in a large unit.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Milky Way </a:t>
            </a:r>
            <a:br>
              <a:rPr lang="en-US" dirty="0" smtClean="0"/>
            </a:br>
            <a:r>
              <a:rPr lang="en-US" dirty="0" smtClean="0"/>
              <a:t>(Our home)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Is a Spiral Galaxy</a:t>
            </a:r>
          </a:p>
          <a:p>
            <a:r>
              <a:rPr lang="en-US" sz="2800" dirty="0" smtClean="0"/>
              <a:t>Has two main arms</a:t>
            </a:r>
          </a:p>
          <a:p>
            <a:r>
              <a:rPr lang="en-US" sz="2800" dirty="0" smtClean="0"/>
              <a:t>3,000 light years in diameter (center bulge)</a:t>
            </a:r>
          </a:p>
          <a:p>
            <a:r>
              <a:rPr lang="en-US" sz="2800" dirty="0" smtClean="0"/>
              <a:t>Our Solar System is 26,000 light years from the center</a:t>
            </a:r>
            <a:endParaRPr lang="en-US" sz="2800" dirty="0"/>
          </a:p>
        </p:txBody>
      </p:sp>
      <p:pic>
        <p:nvPicPr>
          <p:cNvPr id="5" name="Content Placeholder 4" descr="milkyway_garlick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03763" y="2508250"/>
            <a:ext cx="3657600" cy="2743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Includes all existing matter, energy, and space</a:t>
            </a:r>
          </a:p>
          <a:p>
            <a:r>
              <a:rPr lang="en-US" sz="3600" dirty="0" smtClean="0"/>
              <a:t>Includes all planets  (can’t count them), solar systems (billions), galaxies (billions), stars (can’t count them)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Huge groups of stars held together by gravity</a:t>
            </a:r>
          </a:p>
          <a:p>
            <a:r>
              <a:rPr lang="en-US" sz="3200" dirty="0" smtClean="0"/>
              <a:t>May look like a foggy haze</a:t>
            </a:r>
          </a:p>
          <a:p>
            <a:r>
              <a:rPr lang="en-US" sz="3200" dirty="0" smtClean="0"/>
              <a:t>Many stars included  </a:t>
            </a:r>
          </a:p>
          <a:p>
            <a:r>
              <a:rPr lang="en-US" sz="3200" dirty="0" smtClean="0"/>
              <a:t>Universe  is everything in existence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Edwin Hubble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79462" y="1295400"/>
            <a:ext cx="4173538" cy="4572001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Astronomer </a:t>
            </a:r>
          </a:p>
          <a:p>
            <a:r>
              <a:rPr lang="en-US" sz="3600" dirty="0" smtClean="0"/>
              <a:t>Studied galaxies and classified them</a:t>
            </a:r>
          </a:p>
          <a:p>
            <a:r>
              <a:rPr lang="en-US" sz="3600" dirty="0" smtClean="0"/>
              <a:t>Three main types of galaxies</a:t>
            </a:r>
          </a:p>
          <a:p>
            <a:r>
              <a:rPr lang="en-US" sz="3600" dirty="0" smtClean="0"/>
              <a:t>Galaxies rotate on an imaginary axis</a:t>
            </a:r>
          </a:p>
          <a:p>
            <a:r>
              <a:rPr lang="en-US" sz="3600" dirty="0" smtClean="0"/>
              <a:t>Hubble discovered galaxies are moving away from one another.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6" descr="225px-Hubbl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3813" y="2082800"/>
            <a:ext cx="2857500" cy="35941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Spiral Galaxy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Have arms swirling</a:t>
            </a:r>
          </a:p>
          <a:p>
            <a:r>
              <a:rPr lang="en-US" sz="3200" dirty="0" smtClean="0"/>
              <a:t>Look like a pinwheel</a:t>
            </a:r>
            <a:endParaRPr lang="en-US" sz="3200" dirty="0"/>
          </a:p>
        </p:txBody>
      </p:sp>
      <p:pic>
        <p:nvPicPr>
          <p:cNvPr id="7" name="Content Placeholder 6" descr="spiral-galax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03763" y="2451100"/>
            <a:ext cx="3657600" cy="2857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Spiral Galaxies</a:t>
            </a:r>
            <a:endParaRPr lang="en-US" dirty="0"/>
          </a:p>
        </p:txBody>
      </p:sp>
      <p:pic>
        <p:nvPicPr>
          <p:cNvPr id="5" name="Content Placeholder 4" descr="ngc4725_spitzer_c7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0910" y="3142234"/>
            <a:ext cx="3332901" cy="2572766"/>
          </a:xfrm>
        </p:spPr>
      </p:pic>
      <p:pic>
        <p:nvPicPr>
          <p:cNvPr id="6" name="Content Placeholder 5" descr="barred-spiral-galax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03763" y="2048764"/>
            <a:ext cx="3657600" cy="366217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Spiral Galaxies</a:t>
            </a:r>
            <a:endParaRPr lang="en-US" dirty="0"/>
          </a:p>
        </p:txBody>
      </p:sp>
      <p:pic>
        <p:nvPicPr>
          <p:cNvPr id="9" name="Content Placeholder 8" descr="hs-2007-41-a-large_we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463" y="2119630"/>
            <a:ext cx="3657600" cy="3520440"/>
          </a:xfrm>
        </p:spPr>
      </p:pic>
      <p:pic>
        <p:nvPicPr>
          <p:cNvPr id="10" name="Content Placeholder 9" descr="Galaxy-Messier-10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03763" y="2062480"/>
            <a:ext cx="3657600" cy="36347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Irregular Galaxy</a:t>
            </a:r>
            <a:endParaRPr lang="en-US" dirty="0"/>
          </a:p>
        </p:txBody>
      </p:sp>
      <p:pic>
        <p:nvPicPr>
          <p:cNvPr id="5" name="Content Placeholder 4" descr="ngc682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463" y="2522149"/>
            <a:ext cx="3657600" cy="271540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Galaxies have no shape </a:t>
            </a:r>
          </a:p>
          <a:p>
            <a:r>
              <a:rPr lang="en-US" sz="3600" dirty="0" smtClean="0"/>
              <a:t>No arms</a:t>
            </a:r>
          </a:p>
          <a:p>
            <a:r>
              <a:rPr lang="en-US" sz="3600" dirty="0" smtClean="0"/>
              <a:t>Blob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Irregular Galaxies</a:t>
            </a:r>
            <a:endParaRPr lang="en-US" dirty="0"/>
          </a:p>
        </p:txBody>
      </p:sp>
      <p:pic>
        <p:nvPicPr>
          <p:cNvPr id="5" name="Content Placeholder 4" descr="leoA_subaru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463" y="2508250"/>
            <a:ext cx="3657600" cy="2743200"/>
          </a:xfrm>
        </p:spPr>
      </p:pic>
      <p:pic>
        <p:nvPicPr>
          <p:cNvPr id="6" name="Content Placeholder 5" descr="irregular-300x30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03763" y="2051050"/>
            <a:ext cx="3657600" cy="3657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39</TotalTime>
  <Words>215</Words>
  <Application>Microsoft Macintosh PowerPoint</Application>
  <PresentationFormat>On-screen Show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Orbit</vt:lpstr>
      <vt:lpstr>Space </vt:lpstr>
      <vt:lpstr>The Universe</vt:lpstr>
      <vt:lpstr>Galaxies</vt:lpstr>
      <vt:lpstr>Edwin Hubble</vt:lpstr>
      <vt:lpstr>Spiral Galaxy</vt:lpstr>
      <vt:lpstr>Spiral Galaxies</vt:lpstr>
      <vt:lpstr>Spiral Galaxies</vt:lpstr>
      <vt:lpstr>Irregular Galaxy</vt:lpstr>
      <vt:lpstr>Irregular Galaxies</vt:lpstr>
      <vt:lpstr>Irregular Galaxies</vt:lpstr>
      <vt:lpstr>Elliptical Galaxy</vt:lpstr>
      <vt:lpstr>Elliptical Galaxies</vt:lpstr>
      <vt:lpstr>Slide 13</vt:lpstr>
      <vt:lpstr>The Milky Way  (Our home)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</dc:title>
  <dc:creator>Jackie Pontius</dc:creator>
  <cp:lastModifiedBy>Jackie Pontius</cp:lastModifiedBy>
  <cp:revision>6</cp:revision>
  <dcterms:created xsi:type="dcterms:W3CDTF">2010-08-22T19:20:18Z</dcterms:created>
  <dcterms:modified xsi:type="dcterms:W3CDTF">2010-08-22T19:21:57Z</dcterms:modified>
</cp:coreProperties>
</file>