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0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30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63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90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0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27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45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79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4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74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243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40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A0E4-9579-4927-9A99-9C1FF3DC3D74}" type="datetimeFigureOut">
              <a:rPr lang="es-MX" smtClean="0"/>
              <a:t>08/12/2010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B331-8F85-4B19-B8D1-7445E8ED5D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40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2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7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</dc:creator>
  <cp:lastModifiedBy>Marisol</cp:lastModifiedBy>
  <cp:revision>3</cp:revision>
  <dcterms:created xsi:type="dcterms:W3CDTF">2010-12-09T02:26:40Z</dcterms:created>
  <dcterms:modified xsi:type="dcterms:W3CDTF">2010-12-09T03:45:26Z</dcterms:modified>
</cp:coreProperties>
</file>