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B5FB2F-28C9-449B-8010-D79455B15B1B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7A643-574E-437C-9741-7535033412CF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57A643-574E-437C-9741-7535033412CF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A86E-32ED-4A98-8AD2-16C547D92539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006E-4BB4-4B6C-ABFD-DB0CA31999E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A86E-32ED-4A98-8AD2-16C547D92539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006E-4BB4-4B6C-ABFD-DB0CA31999E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A86E-32ED-4A98-8AD2-16C547D92539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006E-4BB4-4B6C-ABFD-DB0CA31999E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A86E-32ED-4A98-8AD2-16C547D92539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006E-4BB4-4B6C-ABFD-DB0CA31999E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A86E-32ED-4A98-8AD2-16C547D92539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006E-4BB4-4B6C-ABFD-DB0CA31999E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A86E-32ED-4A98-8AD2-16C547D92539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006E-4BB4-4B6C-ABFD-DB0CA31999E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A86E-32ED-4A98-8AD2-16C547D92539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006E-4BB4-4B6C-ABFD-DB0CA31999E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A86E-32ED-4A98-8AD2-16C547D92539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FB006E-4BB4-4B6C-ABFD-DB0CA31999E2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A86E-32ED-4A98-8AD2-16C547D92539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006E-4BB4-4B6C-ABFD-DB0CA31999E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0A86E-32ED-4A98-8AD2-16C547D92539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8FB006E-4BB4-4B6C-ABFD-DB0CA31999E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8F0A86E-32ED-4A98-8AD2-16C547D92539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B006E-4BB4-4B6C-ABFD-DB0CA31999E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8F0A86E-32ED-4A98-8AD2-16C547D92539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8FB006E-4BB4-4B6C-ABFD-DB0CA31999E2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Complicaciones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Si no se corrige, la dificultad visual que empeora con el tiempo puede causar problemas con el estilo de vida, la conducción de vehículos o el trabajo.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</TotalTime>
  <Words>32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Complicaciones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Complicaciones</dc:title>
  <dc:creator>eFRAIN</dc:creator>
  <cp:lastModifiedBy>eFRAIN</cp:lastModifiedBy>
  <cp:revision>2</cp:revision>
  <dcterms:created xsi:type="dcterms:W3CDTF">2010-11-30T05:15:25Z</dcterms:created>
  <dcterms:modified xsi:type="dcterms:W3CDTF">2010-11-30T05:33:15Z</dcterms:modified>
</cp:coreProperties>
</file>