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8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7A7BF8-10C3-4646-A99B-999F3BDB35A4}" type="datetimeFigureOut">
              <a:rPr lang="es-MX" smtClean="0"/>
              <a:pPr/>
              <a:t>29/11/2010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0591A4-2348-4FB4-B74D-9BEA2AC3A9D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0591A4-2348-4FB4-B74D-9BEA2AC3A9DF}" type="slidenum">
              <a:rPr lang="es-MX" smtClean="0"/>
              <a:pPr/>
              <a:t>1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8D2ED-67DA-47B0-9459-DA7C09CD73B3}" type="datetimeFigureOut">
              <a:rPr lang="es-MX" smtClean="0"/>
              <a:pPr/>
              <a:t>29/11/2010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69722-265B-44B3-ACE0-20AEFC3ABB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8D2ED-67DA-47B0-9459-DA7C09CD73B3}" type="datetimeFigureOut">
              <a:rPr lang="es-MX" smtClean="0"/>
              <a:pPr/>
              <a:t>29/11/2010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69722-265B-44B3-ACE0-20AEFC3ABB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8D2ED-67DA-47B0-9459-DA7C09CD73B3}" type="datetimeFigureOut">
              <a:rPr lang="es-MX" smtClean="0"/>
              <a:pPr/>
              <a:t>29/11/2010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69722-265B-44B3-ACE0-20AEFC3ABB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8D2ED-67DA-47B0-9459-DA7C09CD73B3}" type="datetimeFigureOut">
              <a:rPr lang="es-MX" smtClean="0"/>
              <a:pPr/>
              <a:t>29/11/2010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69722-265B-44B3-ACE0-20AEFC3ABB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8D2ED-67DA-47B0-9459-DA7C09CD73B3}" type="datetimeFigureOut">
              <a:rPr lang="es-MX" smtClean="0"/>
              <a:pPr/>
              <a:t>29/11/2010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69722-265B-44B3-ACE0-20AEFC3ABB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8D2ED-67DA-47B0-9459-DA7C09CD73B3}" type="datetimeFigureOut">
              <a:rPr lang="es-MX" smtClean="0"/>
              <a:pPr/>
              <a:t>29/11/2010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69722-265B-44B3-ACE0-20AEFC3ABB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8D2ED-67DA-47B0-9459-DA7C09CD73B3}" type="datetimeFigureOut">
              <a:rPr lang="es-MX" smtClean="0"/>
              <a:pPr/>
              <a:t>29/11/2010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69722-265B-44B3-ACE0-20AEFC3ABB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8D2ED-67DA-47B0-9459-DA7C09CD73B3}" type="datetimeFigureOut">
              <a:rPr lang="es-MX" smtClean="0"/>
              <a:pPr/>
              <a:t>29/11/2010</a:t>
            </a:fld>
            <a:endParaRPr lang="es-MX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669722-265B-44B3-ACE0-20AEFC3ABBB8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9" name="8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8D2ED-67DA-47B0-9459-DA7C09CD73B3}" type="datetimeFigureOut">
              <a:rPr lang="es-MX" smtClean="0"/>
              <a:pPr/>
              <a:t>29/11/2010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69722-265B-44B3-ACE0-20AEFC3ABB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8D2ED-67DA-47B0-9459-DA7C09CD73B3}" type="datetimeFigureOut">
              <a:rPr lang="es-MX" smtClean="0"/>
              <a:pPr/>
              <a:t>29/11/2010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E6669722-265B-44B3-ACE0-20AEFC3ABB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6688D2ED-67DA-47B0-9459-DA7C09CD73B3}" type="datetimeFigureOut">
              <a:rPr lang="es-MX" smtClean="0"/>
              <a:pPr/>
              <a:t>29/11/2010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69722-265B-44B3-ACE0-20AEFC3ABB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688D2ED-67DA-47B0-9459-DA7C09CD73B3}" type="datetimeFigureOut">
              <a:rPr lang="es-MX" smtClean="0"/>
              <a:pPr/>
              <a:t>29/11/2010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6669722-265B-44B3-ACE0-20AEFC3ABB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Definición</a:t>
            </a:r>
            <a:endParaRPr lang="es-MX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A</a:t>
            </a:r>
            <a:r>
              <a:rPr lang="es-MX" dirty="0" smtClean="0"/>
              <a:t>fección en la cual el cristalino del ojo pierde su capacidad para enfocar, lo que dificulta el hecho de ver objetos cercanos</a:t>
            </a:r>
            <a:r>
              <a:rPr lang="es-MX" dirty="0" smtClean="0"/>
              <a:t>.</a:t>
            </a:r>
          </a:p>
          <a:p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>Es pues una condición fisiológica, no patológica.</a:t>
            </a:r>
            <a:br>
              <a:rPr lang="es-MX" dirty="0" smtClean="0"/>
            </a:br>
            <a:endParaRPr lang="es-MX" dirty="0" smtClean="0"/>
          </a:p>
          <a:p>
            <a:endParaRPr lang="es-MX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écnico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Técnico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26</TotalTime>
  <Words>26</Words>
  <Application>Microsoft Office PowerPoint</Application>
  <PresentationFormat>Presentación en pantalla (4:3)</PresentationFormat>
  <Paragraphs>4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Técnico</vt:lpstr>
      <vt:lpstr>Definición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Definición</dc:title>
  <dc:creator>eFRAIN</dc:creator>
  <cp:lastModifiedBy>eFRAIN</cp:lastModifiedBy>
  <cp:revision>4</cp:revision>
  <dcterms:created xsi:type="dcterms:W3CDTF">2010-11-30T05:07:01Z</dcterms:created>
  <dcterms:modified xsi:type="dcterms:W3CDTF">2010-11-30T05:56:35Z</dcterms:modified>
</cp:coreProperties>
</file>