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F355E-3567-4BA6-8428-F531C017E878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79698-39A5-487B-A781-50AE2EFDCF5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79698-39A5-487B-A781-50AE2EFDCF55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1386F78-FA09-42D4-B3E3-78A88728A24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3EADD37-3935-461B-80B0-7D0D9D0FF130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Prevención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 existe una forma de prevención comprobada para la presbicia.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</TotalTime>
  <Words>13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Prevención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Prevención</dc:title>
  <dc:creator>eFRAIN</dc:creator>
  <cp:lastModifiedBy>eFRAIN</cp:lastModifiedBy>
  <cp:revision>2</cp:revision>
  <dcterms:created xsi:type="dcterms:W3CDTF">2010-11-30T05:16:14Z</dcterms:created>
  <dcterms:modified xsi:type="dcterms:W3CDTF">2010-11-30T05:33:30Z</dcterms:modified>
</cp:coreProperties>
</file>