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915ED-F29A-4636-8837-8A94D0454571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239D1-7B6F-402D-87BB-B966BE70455E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239D1-7B6F-402D-87BB-B966BE70455E}" type="slidenum">
              <a:rPr lang="es-MX" smtClean="0"/>
              <a:t>1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8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Forma libre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03D7D68-A279-4CA3-BFE9-DB333D46BD6C}" type="datetimeFigureOut">
              <a:rPr lang="es-MX" smtClean="0"/>
              <a:t>29/11/2010</a:t>
            </a:fld>
            <a:endParaRPr lang="es-MX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DB29CDC-AA9A-4D89-84A8-5EA970003ED4}" type="slidenum">
              <a:rPr lang="es-MX" smtClean="0"/>
              <a:t>‹Nº›</a:t>
            </a:fld>
            <a:endParaRPr lang="es-MX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Pronostico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visión se puede corregir con gafas y lentes de contacto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écnico">
  <a:themeElements>
    <a:clrScheme name="Técnico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écnico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écnic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13</Words>
  <Application>Microsoft Office PowerPoint</Application>
  <PresentationFormat>Presentación en pantalla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Técnico</vt:lpstr>
      <vt:lpstr>Pronostico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Pronostico</dc:title>
  <dc:creator>eFRAIN</dc:creator>
  <cp:lastModifiedBy>eFRAIN</cp:lastModifiedBy>
  <cp:revision>1</cp:revision>
  <dcterms:created xsi:type="dcterms:W3CDTF">2010-11-30T05:42:50Z</dcterms:created>
  <dcterms:modified xsi:type="dcterms:W3CDTF">2010-11-30T05:43:48Z</dcterms:modified>
</cp:coreProperties>
</file>