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2AD48C-2CDB-4B57-82DC-7AA4C963317E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1D95E2-85A1-4655-8EB3-3EEEBAACEC19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D95E2-85A1-4655-8EB3-3EEEBAACEC19}" type="slidenum">
              <a:rPr lang="es-MX" smtClean="0"/>
              <a:t>1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1A3D455-CCA6-45FC-84B5-BBAB1D4FB5A3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83DC302-BDF5-4717-830E-89AD7EE6412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3D455-CCA6-45FC-84B5-BBAB1D4FB5A3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DC302-BDF5-4717-830E-89AD7EE6412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3D455-CCA6-45FC-84B5-BBAB1D4FB5A3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DC302-BDF5-4717-830E-89AD7EE6412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1A3D455-CCA6-45FC-84B5-BBAB1D4FB5A3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DC302-BDF5-4717-830E-89AD7EE6412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1A3D455-CCA6-45FC-84B5-BBAB1D4FB5A3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83DC302-BDF5-4717-830E-89AD7EE64129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1A3D455-CCA6-45FC-84B5-BBAB1D4FB5A3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83DC302-BDF5-4717-830E-89AD7EE6412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1A3D455-CCA6-45FC-84B5-BBAB1D4FB5A3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83DC302-BDF5-4717-830E-89AD7EE64129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3D455-CCA6-45FC-84B5-BBAB1D4FB5A3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DC302-BDF5-4717-830E-89AD7EE6412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1A3D455-CCA6-45FC-84B5-BBAB1D4FB5A3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83DC302-BDF5-4717-830E-89AD7EE6412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1A3D455-CCA6-45FC-84B5-BBAB1D4FB5A3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83DC302-BDF5-4717-830E-89AD7EE64129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1A3D455-CCA6-45FC-84B5-BBAB1D4FB5A3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83DC302-BDF5-4717-830E-89AD7EE64129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1A3D455-CCA6-45FC-84B5-BBAB1D4FB5A3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83DC302-BDF5-4717-830E-89AD7EE64129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Signos</a:t>
            </a:r>
            <a:endParaRPr lang="es-MX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El médico llevará a cabo una evaluación general de los ojos, incluyendo mediciones para determinar la prescripción de gafas o lentes de contacto. 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24</TotalTime>
  <Words>27</Words>
  <Application>Microsoft Office PowerPoint</Application>
  <PresentationFormat>Presentación en pantalla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Signos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Signos</dc:title>
  <dc:creator>eFRAIN</dc:creator>
  <cp:lastModifiedBy>eFRAIN</cp:lastModifiedBy>
  <cp:revision>3</cp:revision>
  <dcterms:created xsi:type="dcterms:W3CDTF">2010-11-30T05:07:47Z</dcterms:created>
  <dcterms:modified xsi:type="dcterms:W3CDTF">2010-11-30T05:32:29Z</dcterms:modified>
</cp:coreProperties>
</file>