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D1EC-3EBD-4391-9CCB-6A1D95E28C7B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57677-A229-4D33-9B50-FFBDFF328B9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57677-A229-4D33-9B50-FFBDFF328B91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C985C16-BA73-45D9-B492-251D58C2E486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9AFABA7-52A0-4D03-AEAB-AA327DF733DC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progresivas o multifocales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la lente está graduada de </a:t>
            </a:r>
            <a:r>
              <a:rPr lang="es-MX" b="1" dirty="0" smtClean="0"/>
              <a:t>cerca</a:t>
            </a:r>
            <a:r>
              <a:rPr lang="es-MX" dirty="0" smtClean="0"/>
              <a:t> y la </a:t>
            </a:r>
            <a:r>
              <a:rPr lang="es-MX" b="1" dirty="0" smtClean="0"/>
              <a:t>superior</a:t>
            </a:r>
            <a:r>
              <a:rPr lang="es-MX" dirty="0" smtClean="0"/>
              <a:t> para visión </a:t>
            </a:r>
            <a:r>
              <a:rPr lang="es-MX" b="1" dirty="0" smtClean="0"/>
              <a:t>lejana</a:t>
            </a:r>
            <a:r>
              <a:rPr lang="es-MX" dirty="0" smtClean="0"/>
              <a:t>. </a:t>
            </a:r>
          </a:p>
          <a:p>
            <a:r>
              <a:rPr lang="es-MX" dirty="0" smtClean="0"/>
              <a:t>no se aprecia la línea de división entre ambas graduaciones </a:t>
            </a:r>
          </a:p>
          <a:p>
            <a:r>
              <a:rPr lang="es-MX" dirty="0" smtClean="0"/>
              <a:t>inconvenientes de los progresivos: </a:t>
            </a:r>
            <a:br>
              <a:rPr lang="es-MX" dirty="0" smtClean="0"/>
            </a:br>
            <a:r>
              <a:rPr lang="es-MX" dirty="0" smtClean="0"/>
              <a:t>   - Es necesario un periodo de aprendizaje y </a:t>
            </a:r>
            <a:r>
              <a:rPr lang="es-MX" b="1" dirty="0" smtClean="0"/>
              <a:t>adaptación</a:t>
            </a:r>
            <a:r>
              <a:rPr lang="es-MX" dirty="0" smtClean="0"/>
              <a:t> antes de poder usarlas correctamente</a:t>
            </a:r>
            <a:br>
              <a:rPr lang="es-MX" dirty="0" smtClean="0"/>
            </a:br>
            <a:r>
              <a:rPr lang="es-MX" dirty="0" smtClean="0"/>
              <a:t>  - La </a:t>
            </a:r>
            <a:r>
              <a:rPr lang="es-MX" b="1" dirty="0" smtClean="0"/>
              <a:t>visión lateral </a:t>
            </a:r>
            <a:r>
              <a:rPr lang="es-MX" dirty="0" smtClean="0"/>
              <a:t>no es buena.</a:t>
            </a:r>
            <a:br>
              <a:rPr lang="es-MX" dirty="0" smtClean="0"/>
            </a:br>
            <a:r>
              <a:rPr lang="es-MX" dirty="0" smtClean="0"/>
              <a:t>- Son más caras que las bifocales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</TotalTime>
  <Words>32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progresivas o multifocales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progresivas o multifocales</dc:title>
  <dc:creator>eFRAIN</dc:creator>
  <cp:lastModifiedBy>eFRAIN</cp:lastModifiedBy>
  <cp:revision>2</cp:revision>
  <dcterms:created xsi:type="dcterms:W3CDTF">2010-11-30T06:05:05Z</dcterms:created>
  <dcterms:modified xsi:type="dcterms:W3CDTF">2010-11-30T06:15:21Z</dcterms:modified>
</cp:coreProperties>
</file>