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C62E1-EE7D-4817-9383-64EF5B6153E2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11EB3-CB10-4E5E-ABEC-A3E0FF76A24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11EB3-CB10-4E5E-ABEC-A3E0FF76A249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4046610-F0EF-49CF-A678-E114273177DA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B23CC2-A718-4DC4-874E-80BC2301D76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Métodos extra oculares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Se basan en </a:t>
            </a:r>
            <a:r>
              <a:rPr lang="es-MX" b="1" dirty="0" smtClean="0"/>
              <a:t>expandir la </a:t>
            </a:r>
            <a:r>
              <a:rPr lang="es-MX" b="1" dirty="0" err="1" smtClean="0"/>
              <a:t>esclera</a:t>
            </a:r>
            <a:r>
              <a:rPr lang="es-MX" dirty="0" smtClean="0"/>
              <a:t> de modo que se puede recuperar la distancia entre el ecuador del cristalino y el músculo ciliar. Son dos las técnicas posibles:</a:t>
            </a:r>
            <a:br>
              <a:rPr lang="es-MX" dirty="0" smtClean="0"/>
            </a:br>
            <a:endParaRPr lang="es-MX" dirty="0" smtClean="0"/>
          </a:p>
          <a:p>
            <a:r>
              <a:rPr lang="es-MX" b="1" dirty="0" smtClean="0"/>
              <a:t>Técnica de </a:t>
            </a:r>
            <a:r>
              <a:rPr lang="es-MX" b="1" dirty="0" err="1" smtClean="0"/>
              <a:t>Schachar</a:t>
            </a:r>
            <a:r>
              <a:rPr lang="es-MX" dirty="0" smtClean="0"/>
              <a:t>: consiste en la colocación de cuatro </a:t>
            </a:r>
            <a:r>
              <a:rPr lang="es-MX" b="1" dirty="0" smtClean="0"/>
              <a:t>prótesis </a:t>
            </a:r>
            <a:r>
              <a:rPr lang="es-MX" b="1" dirty="0" err="1" smtClean="0"/>
              <a:t>intraesclerales</a:t>
            </a:r>
            <a:r>
              <a:rPr lang="es-MX" dirty="0" smtClean="0"/>
              <a:t> para expandir la </a:t>
            </a:r>
            <a:r>
              <a:rPr lang="es-MX" dirty="0" err="1" smtClean="0"/>
              <a:t>esclera</a:t>
            </a:r>
            <a:r>
              <a:rPr lang="es-MX" dirty="0" smtClean="0"/>
              <a:t>.</a:t>
            </a:r>
            <a:br>
              <a:rPr lang="es-MX" dirty="0" smtClean="0"/>
            </a:br>
            <a:endParaRPr lang="es-MX" smtClean="0"/>
          </a:p>
          <a:p>
            <a:r>
              <a:rPr lang="es-MX" b="1" smtClean="0"/>
              <a:t>Técnica </a:t>
            </a:r>
            <a:r>
              <a:rPr lang="es-MX" b="1" dirty="0" smtClean="0"/>
              <a:t>de ablación por láser</a:t>
            </a:r>
            <a:r>
              <a:rPr lang="es-MX" dirty="0" smtClean="0"/>
              <a:t>: la expansión de la </a:t>
            </a:r>
            <a:r>
              <a:rPr lang="es-MX" dirty="0" err="1" smtClean="0"/>
              <a:t>esclera</a:t>
            </a:r>
            <a:r>
              <a:rPr lang="es-MX" dirty="0" smtClean="0"/>
              <a:t> se alcanza mediante ablaciones de la </a:t>
            </a:r>
            <a:r>
              <a:rPr lang="es-MX" dirty="0" err="1" smtClean="0"/>
              <a:t>esclera</a:t>
            </a:r>
            <a:r>
              <a:rPr lang="es-MX" dirty="0" smtClean="0"/>
              <a:t> de longitud, profundidad y ancho controlados y adecuados a la corrección que se precise en cada ojo.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</TotalTime>
  <Words>34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Métodos extra oculares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extra oculares</dc:title>
  <dc:creator>eFRAIN</dc:creator>
  <cp:lastModifiedBy>eFRAIN</cp:lastModifiedBy>
  <cp:revision>1</cp:revision>
  <dcterms:created xsi:type="dcterms:W3CDTF">2010-11-30T06:12:13Z</dcterms:created>
  <dcterms:modified xsi:type="dcterms:W3CDTF">2010-11-30T06:18:59Z</dcterms:modified>
</cp:coreProperties>
</file>