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4E36C-A220-4944-83D4-283F599A06F9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0C996-3F6A-47DA-9DB5-F32F5A88FE9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0C996-3F6A-47DA-9DB5-F32F5A88FE90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41DECBD-D5BF-44CA-BB56-27C1C55B314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10851BB-18E8-4913-9D31-FBB50CA2D04A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bifocales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presenta graduación "para </a:t>
            </a:r>
            <a:r>
              <a:rPr lang="es-MX" b="1" dirty="0" smtClean="0"/>
              <a:t>lejos</a:t>
            </a:r>
            <a:r>
              <a:rPr lang="es-MX" dirty="0" smtClean="0"/>
              <a:t>" en la parte </a:t>
            </a:r>
            <a:r>
              <a:rPr lang="es-MX" b="1" dirty="0" smtClean="0"/>
              <a:t>superior</a:t>
            </a:r>
            <a:r>
              <a:rPr lang="es-MX" dirty="0" smtClean="0"/>
              <a:t> y "de </a:t>
            </a:r>
            <a:r>
              <a:rPr lang="es-MX" b="1" dirty="0" smtClean="0"/>
              <a:t>cerca</a:t>
            </a:r>
            <a:r>
              <a:rPr lang="es-MX" dirty="0" smtClean="0"/>
              <a:t>" en la parte </a:t>
            </a:r>
            <a:r>
              <a:rPr lang="es-MX" b="1" dirty="0" smtClean="0"/>
              <a:t>inferior.</a:t>
            </a:r>
          </a:p>
          <a:p>
            <a:r>
              <a:rPr lang="es-MX" dirty="0" smtClean="0"/>
              <a:t>inconvenientes de las bifocales son:</a:t>
            </a:r>
            <a:br>
              <a:rPr lang="es-MX" dirty="0" smtClean="0"/>
            </a:br>
            <a:r>
              <a:rPr lang="es-MX" dirty="0" smtClean="0"/>
              <a:t>- No proporcionan una visión nítida a </a:t>
            </a:r>
            <a:r>
              <a:rPr lang="es-MX" b="1" dirty="0" smtClean="0"/>
              <a:t>distancias intermedias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- No permiten ver de cerca en </a:t>
            </a:r>
            <a:r>
              <a:rPr lang="es-MX" b="1" dirty="0" smtClean="0"/>
              <a:t>planos superiores</a:t>
            </a:r>
          </a:p>
          <a:p>
            <a:r>
              <a:rPr lang="es-MX" dirty="0" smtClean="0"/>
              <a:t>la</a:t>
            </a:r>
            <a:r>
              <a:rPr lang="es-MX" b="1" dirty="0" smtClean="0"/>
              <a:t> estética</a:t>
            </a:r>
            <a:r>
              <a:rPr lang="es-MX" dirty="0" smtClean="0"/>
              <a:t> de las gafas bifocales. 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</TotalTime>
  <Words>28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bifocales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bifocales</dc:title>
  <dc:creator>eFRAIN</dc:creator>
  <cp:lastModifiedBy>eFRAIN</cp:lastModifiedBy>
  <cp:revision>2</cp:revision>
  <dcterms:created xsi:type="dcterms:W3CDTF">2010-11-30T06:04:59Z</dcterms:created>
  <dcterms:modified xsi:type="dcterms:W3CDTF">2010-11-30T06:15:12Z</dcterms:modified>
</cp:coreProperties>
</file>