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9B6B8B-0701-49BC-81A2-C0E06FF27BED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53BD7-7D4A-4B45-90E9-B9A22D40B8B1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53BD7-7D4A-4B45-90E9-B9A22D40B8B1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D86A-3F88-4F46-B752-936FC5C228D3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DA403-E08A-4FFB-B9B4-155E80036211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D86A-3F88-4F46-B752-936FC5C228D3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DA403-E08A-4FFB-B9B4-155E8003621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D86A-3F88-4F46-B752-936FC5C228D3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DA403-E08A-4FFB-B9B4-155E8003621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D86A-3F88-4F46-B752-936FC5C228D3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DA403-E08A-4FFB-B9B4-155E8003621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D86A-3F88-4F46-B752-936FC5C228D3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DA403-E08A-4FFB-B9B4-155E80036211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D86A-3F88-4F46-B752-936FC5C228D3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DA403-E08A-4FFB-B9B4-155E8003621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D86A-3F88-4F46-B752-936FC5C228D3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DA403-E08A-4FFB-B9B4-155E8003621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D86A-3F88-4F46-B752-936FC5C228D3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3DA403-E08A-4FFB-B9B4-155E80036211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D86A-3F88-4F46-B752-936FC5C228D3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DA403-E08A-4FFB-B9B4-155E8003621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D86A-3F88-4F46-B752-936FC5C228D3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E3DA403-E08A-4FFB-B9B4-155E8003621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EE4D86A-3F88-4F46-B752-936FC5C228D3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DA403-E08A-4FFB-B9B4-155E8003621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EE4D86A-3F88-4F46-B752-936FC5C228D3}" type="datetimeFigureOut">
              <a:rPr lang="es-MX" smtClean="0"/>
              <a:t>30/11/2010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E3DA403-E08A-4FFB-B9B4-155E80036211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Lentes de contacto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Las </a:t>
            </a:r>
            <a:r>
              <a:rPr lang="es-MX" b="1" dirty="0" smtClean="0"/>
              <a:t>multifocales</a:t>
            </a:r>
            <a:r>
              <a:rPr lang="es-MX" dirty="0" smtClean="0"/>
              <a:t> funcionan igual que las gafas </a:t>
            </a:r>
            <a:r>
              <a:rPr lang="es-MX" b="1" dirty="0" smtClean="0"/>
              <a:t>progresivas</a:t>
            </a:r>
            <a:r>
              <a:rPr lang="es-MX" dirty="0" smtClean="0"/>
              <a:t>, por lo que son adecuadas para disfrutar de buena visión a cualquier distancia.</a:t>
            </a:r>
          </a:p>
          <a:p>
            <a:pPr>
              <a:buNone/>
            </a:pPr>
            <a:endParaRPr lang="es-MX" dirty="0" smtClean="0"/>
          </a:p>
          <a:p>
            <a:r>
              <a:rPr lang="es-MX" dirty="0" smtClean="0"/>
              <a:t>Las </a:t>
            </a:r>
            <a:r>
              <a:rPr lang="es-MX" b="1" dirty="0" err="1" smtClean="0"/>
              <a:t>monovisión</a:t>
            </a:r>
            <a:r>
              <a:rPr lang="es-MX" dirty="0" smtClean="0"/>
              <a:t> se colocan en </a:t>
            </a:r>
            <a:r>
              <a:rPr lang="es-MX" b="1" dirty="0" smtClean="0"/>
              <a:t>un solo ojo</a:t>
            </a:r>
            <a:r>
              <a:rPr lang="es-MX" dirty="0" smtClean="0"/>
              <a:t>. Ese ojo se usa sólo para ver de cerca mientras que el que no lleva lente de contacto se usa para ver de lejos. 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</TotalTime>
  <Words>61</Words>
  <Application>Microsoft Office PowerPoint</Application>
  <PresentationFormat>Presentación en pantalla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Técnico</vt:lpstr>
      <vt:lpstr>Lentes de contacto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Lentes de contacto</dc:title>
  <dc:creator>eFRAIN</dc:creator>
  <cp:lastModifiedBy>eFRAIN</cp:lastModifiedBy>
  <cp:revision>2</cp:revision>
  <dcterms:created xsi:type="dcterms:W3CDTF">2010-11-30T06:05:11Z</dcterms:created>
  <dcterms:modified xsi:type="dcterms:W3CDTF">2010-11-30T06:15:31Z</dcterms:modified>
</cp:coreProperties>
</file>