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8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E852CE-45E2-4B36-B352-CD8541663C37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FC5F60-25EB-445B-A186-BADCDD149C36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C5F60-25EB-445B-A186-BADCDD149C36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3693573-EE1E-4D3D-A44B-68B4C9EAE07C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FFE9DF6-B4B7-4648-982E-2267E08D127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93573-EE1E-4D3D-A44B-68B4C9EAE07C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E9DF6-B4B7-4648-982E-2267E08D127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93573-EE1E-4D3D-A44B-68B4C9EAE07C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E9DF6-B4B7-4648-982E-2267E08D127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3693573-EE1E-4D3D-A44B-68B4C9EAE07C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E9DF6-B4B7-4648-982E-2267E08D127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3693573-EE1E-4D3D-A44B-68B4C9EAE07C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FFE9DF6-B4B7-4648-982E-2267E08D1272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3693573-EE1E-4D3D-A44B-68B4C9EAE07C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FFE9DF6-B4B7-4648-982E-2267E08D127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3693573-EE1E-4D3D-A44B-68B4C9EAE07C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FFE9DF6-B4B7-4648-982E-2267E08D1272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93573-EE1E-4D3D-A44B-68B4C9EAE07C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E9DF6-B4B7-4648-982E-2267E08D127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3693573-EE1E-4D3D-A44B-68B4C9EAE07C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FFE9DF6-B4B7-4648-982E-2267E08D127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3693573-EE1E-4D3D-A44B-68B4C9EAE07C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FFE9DF6-B4B7-4648-982E-2267E08D1272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3693573-EE1E-4D3D-A44B-68B4C9EAE07C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FFE9DF6-B4B7-4648-982E-2267E08D1272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3693573-EE1E-4D3D-A44B-68B4C9EAE07C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FFE9DF6-B4B7-4648-982E-2267E08D1272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Edad y Envejecimiento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Como consecuencia del </a:t>
            </a:r>
            <a:r>
              <a:rPr lang="es-MX" b="1" dirty="0" smtClean="0"/>
              <a:t>envejecimiento</a:t>
            </a:r>
            <a:r>
              <a:rPr lang="es-MX" dirty="0" smtClean="0"/>
              <a:t> se producen dos efectos:</a:t>
            </a:r>
            <a:br>
              <a:rPr lang="es-MX" dirty="0" smtClean="0"/>
            </a:br>
            <a:r>
              <a:rPr lang="es-MX" dirty="0" smtClean="0"/>
              <a:t>    - el </a:t>
            </a:r>
            <a:r>
              <a:rPr lang="es-MX" b="1" dirty="0" smtClean="0"/>
              <a:t>músculo ciliar</a:t>
            </a:r>
            <a:r>
              <a:rPr lang="es-MX" dirty="0" smtClean="0"/>
              <a:t> pierde elasticidad y potencia</a:t>
            </a:r>
            <a:br>
              <a:rPr lang="es-MX" dirty="0" smtClean="0"/>
            </a:br>
            <a:r>
              <a:rPr lang="es-MX" dirty="0" smtClean="0"/>
              <a:t>    - el </a:t>
            </a:r>
            <a:r>
              <a:rPr lang="es-MX" b="1" dirty="0" smtClean="0"/>
              <a:t>cristalino</a:t>
            </a:r>
            <a:r>
              <a:rPr lang="es-MX" dirty="0" smtClean="0"/>
              <a:t> pierde elasticidad.</a:t>
            </a:r>
            <a:br>
              <a:rPr lang="es-MX" dirty="0" smtClean="0"/>
            </a:br>
            <a:endParaRPr lang="es-MX" dirty="0" smtClean="0"/>
          </a:p>
          <a:p>
            <a:r>
              <a:rPr lang="es-MX" dirty="0" smtClean="0"/>
              <a:t>Debido </a:t>
            </a:r>
            <a:r>
              <a:rPr lang="es-MX" dirty="0" smtClean="0"/>
              <a:t>a esto, el ojo ve reducida su capacidad de </a:t>
            </a:r>
            <a:r>
              <a:rPr lang="es-MX" b="1" dirty="0" smtClean="0"/>
              <a:t>acomodación </a:t>
            </a:r>
            <a:r>
              <a:rPr lang="es-MX" dirty="0" smtClean="0"/>
              <a:t>y por tanto para ver de </a:t>
            </a:r>
            <a:r>
              <a:rPr lang="es-MX" dirty="0" smtClean="0"/>
              <a:t>cerca</a:t>
            </a:r>
            <a:r>
              <a:rPr lang="es-MX" dirty="0" smtClean="0"/>
              <a:t>.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</TotalTime>
  <Words>13</Words>
  <Application>Microsoft Office PowerPoint</Application>
  <PresentationFormat>Presentación en pantalla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Edad y Envejecimiento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eFRAIN</dc:creator>
  <cp:lastModifiedBy>eFRAIN</cp:lastModifiedBy>
  <cp:revision>2</cp:revision>
  <dcterms:created xsi:type="dcterms:W3CDTF">2010-11-30T05:45:11Z</dcterms:created>
  <dcterms:modified xsi:type="dcterms:W3CDTF">2010-11-30T05:56:53Z</dcterms:modified>
</cp:coreProperties>
</file>