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9A611E-1A2C-4C33-98D0-B890F686B54C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88416-5819-4561-B2D0-43258C9AEB81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088416-5819-4561-B2D0-43258C9AEB81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33D-80A4-4C6F-A97A-2B589C72A006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BE7B6-2853-4510-B76F-E21C143C2BCD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33D-80A4-4C6F-A97A-2B589C72A006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BE7B6-2853-4510-B76F-E21C143C2BC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33D-80A4-4C6F-A97A-2B589C72A006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BE7B6-2853-4510-B76F-E21C143C2BC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33D-80A4-4C6F-A97A-2B589C72A006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BE7B6-2853-4510-B76F-E21C143C2BC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33D-80A4-4C6F-A97A-2B589C72A006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BE7B6-2853-4510-B76F-E21C143C2BCD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33D-80A4-4C6F-A97A-2B589C72A006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BE7B6-2853-4510-B76F-E21C143C2BC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33D-80A4-4C6F-A97A-2B589C72A006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BE7B6-2853-4510-B76F-E21C143C2BC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33D-80A4-4C6F-A97A-2B589C72A006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6BE7B6-2853-4510-B76F-E21C143C2BCD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33D-80A4-4C6F-A97A-2B589C72A006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BE7B6-2853-4510-B76F-E21C143C2BC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33D-80A4-4C6F-A97A-2B589C72A006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F6BE7B6-2853-4510-B76F-E21C143C2BC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487B33D-80A4-4C6F-A97A-2B589C72A006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BE7B6-2853-4510-B76F-E21C143C2BC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487B33D-80A4-4C6F-A97A-2B589C72A006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F6BE7B6-2853-4510-B76F-E21C143C2BCD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Exámenes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Examen de la retina</a:t>
            </a:r>
          </a:p>
          <a:p>
            <a:r>
              <a:rPr lang="es-MX" dirty="0" smtClean="0"/>
              <a:t>Examen de integridad muscular</a:t>
            </a:r>
          </a:p>
          <a:p>
            <a:r>
              <a:rPr lang="es-MX" dirty="0" smtClean="0"/>
              <a:t>Examen de refracción </a:t>
            </a:r>
          </a:p>
          <a:p>
            <a:r>
              <a:rPr lang="es-MX" dirty="0" smtClean="0"/>
              <a:t>Examen con lámpara de hendidura </a:t>
            </a:r>
          </a:p>
          <a:p>
            <a:r>
              <a:rPr lang="es-MX" dirty="0" smtClean="0"/>
              <a:t>Agudeza visual 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24</TotalTime>
  <Words>20</Words>
  <Application>Microsoft Office PowerPoint</Application>
  <PresentationFormat>Presentación en pantalla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Técnico</vt:lpstr>
      <vt:lpstr>Exámenes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Exámenes</dc:title>
  <dc:creator>eFRAIN</dc:creator>
  <cp:lastModifiedBy>eFRAIN</cp:lastModifiedBy>
  <cp:revision>3</cp:revision>
  <dcterms:created xsi:type="dcterms:W3CDTF">2010-11-30T05:07:56Z</dcterms:created>
  <dcterms:modified xsi:type="dcterms:W3CDTF">2010-11-30T05:32:45Z</dcterms:modified>
</cp:coreProperties>
</file>