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34025-29D3-458A-BD14-F68F1488D52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4392B-2878-45D2-9C7D-04B4CD76815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4392B-2878-45D2-9C7D-04B4CD768158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06E7445-10FF-445A-B365-22BC613D942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7018376-6778-43FB-90E6-46AE6634AF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7445-10FF-445A-B365-22BC613D942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8376-6778-43FB-90E6-46AE6634AF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7445-10FF-445A-B365-22BC613D942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8376-6778-43FB-90E6-46AE6634AF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06E7445-10FF-445A-B365-22BC613D942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8376-6778-43FB-90E6-46AE6634AF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06E7445-10FF-445A-B365-22BC613D942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7018376-6778-43FB-90E6-46AE6634AF69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06E7445-10FF-445A-B365-22BC613D942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7018376-6778-43FB-90E6-46AE6634AF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06E7445-10FF-445A-B365-22BC613D942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7018376-6778-43FB-90E6-46AE6634AF6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7445-10FF-445A-B365-22BC613D942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8376-6778-43FB-90E6-46AE6634AF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06E7445-10FF-445A-B365-22BC613D942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7018376-6778-43FB-90E6-46AE6634AF6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06E7445-10FF-445A-B365-22BC613D942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7018376-6778-43FB-90E6-46AE6634AF6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06E7445-10FF-445A-B365-22BC613D942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7018376-6778-43FB-90E6-46AE6634AF6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06E7445-10FF-445A-B365-22BC613D9426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7018376-6778-43FB-90E6-46AE6634AF69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mono focales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Pueden ir sobre una montura convencional o sobre una montura "de media luna".</a:t>
            </a:r>
            <a:br>
              <a:rPr lang="es-MX" dirty="0" smtClean="0"/>
            </a:br>
            <a:r>
              <a:rPr lang="es-MX" dirty="0" smtClean="0"/>
              <a:t>adecuadas para tareas que exigen visión </a:t>
            </a:r>
            <a:r>
              <a:rPr lang="es-MX" b="1" dirty="0" smtClean="0"/>
              <a:t>cercana</a:t>
            </a:r>
            <a:r>
              <a:rPr lang="es-MX" dirty="0" smtClean="0"/>
              <a:t> durante un tiempo </a:t>
            </a:r>
            <a:r>
              <a:rPr lang="es-MX" b="1" dirty="0" smtClean="0"/>
              <a:t>prolongado y continuado</a:t>
            </a:r>
            <a:r>
              <a:rPr lang="es-MX" dirty="0" smtClean="0"/>
              <a:t>.</a:t>
            </a:r>
          </a:p>
          <a:p>
            <a:r>
              <a:rPr lang="es-MX" dirty="0" smtClean="0"/>
              <a:t>inconveniente es que al levantar la vista, los objetos lejanos aparecen desenfocados. 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</TotalTime>
  <Words>18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mono focales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eFRAIN</dc:creator>
  <cp:lastModifiedBy>eFRAIN</cp:lastModifiedBy>
  <cp:revision>2</cp:revision>
  <dcterms:created xsi:type="dcterms:W3CDTF">2010-11-30T05:55:41Z</dcterms:created>
  <dcterms:modified xsi:type="dcterms:W3CDTF">2010-11-30T06:15:00Z</dcterms:modified>
</cp:coreProperties>
</file>