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A557F-14E9-4A3E-B022-CE936481C9A8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06B0D-DC45-4E60-8948-38089AA552D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06B0D-DC45-4E60-8948-38089AA552D2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A9373E1-292F-4F2A-8398-D33A530EC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BC0B840-A747-4361-8AFC-8E0E9E43C325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Métodos intraoculares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Consisten en la implantación de </a:t>
            </a:r>
            <a:r>
              <a:rPr lang="es-MX" b="1" dirty="0" smtClean="0"/>
              <a:t>lentes intraoculares </a:t>
            </a:r>
            <a:r>
              <a:rPr lang="es-MX" dirty="0" smtClean="0"/>
              <a:t>que compensen la falta de acomodación producida por la presbicia. 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</TotalTime>
  <Words>21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Métodos intraoculares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intraoculares</dc:title>
  <dc:creator>eFRAIN</dc:creator>
  <cp:lastModifiedBy>eFRAIN</cp:lastModifiedBy>
  <cp:revision>1</cp:revision>
  <dcterms:created xsi:type="dcterms:W3CDTF">2010-11-30T06:12:21Z</dcterms:created>
  <dcterms:modified xsi:type="dcterms:W3CDTF">2010-11-30T06:19:05Z</dcterms:modified>
</cp:coreProperties>
</file>