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C5547-C80D-4351-98CC-D4E1B346C3A7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EBF38-34F5-47A2-9501-6846898E536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EBF38-34F5-47A2-9501-6846898E536C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8225C8F-0325-492D-B51F-27FB04E1FEF4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7CEF3BB-ABEC-4971-B392-E2E0FF6B5578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Grupo afectado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presbicia afecta más precozmente a los hipermétropes y a las personas con visión normal, pero con los años afecta también a los miopes.</a:t>
            </a:r>
          </a:p>
          <a:p>
            <a:r>
              <a:rPr lang="es-MX" smtClean="0"/>
              <a:t>A partir de los 40 años, en </a:t>
            </a:r>
            <a:r>
              <a:rPr lang="es-MX" smtClean="0"/>
              <a:t>cualquier </a:t>
            </a:r>
            <a:r>
              <a:rPr lang="es-MX" smtClean="0"/>
              <a:t>momento.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40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Grupo afectado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afectado</dc:title>
  <dc:creator>eFRAIN</dc:creator>
  <cp:lastModifiedBy>eFRAIN</cp:lastModifiedBy>
  <cp:revision>1</cp:revision>
  <dcterms:created xsi:type="dcterms:W3CDTF">2010-11-30T06:21:36Z</dcterms:created>
  <dcterms:modified xsi:type="dcterms:W3CDTF">2010-11-30T06:22:34Z</dcterms:modified>
</cp:coreProperties>
</file>