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B63E4-5365-452F-ABFF-D490AC4BCC8A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B8BD9-F9D9-41A7-9FA7-9969C1A61144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9B8BD9-F9D9-41A7-9FA7-9969C1A61144}" type="slidenum">
              <a:rPr lang="es-MX" smtClean="0"/>
              <a:t>1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8DB553F-258F-4EDF-A282-44BD83F50D93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147444B-5D9A-4E31-B098-07112DAFCAA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553F-258F-4EDF-A282-44BD83F50D93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444B-5D9A-4E31-B098-07112DAFCAA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553F-258F-4EDF-A282-44BD83F50D93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444B-5D9A-4E31-B098-07112DAFCAA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8DB553F-258F-4EDF-A282-44BD83F50D93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444B-5D9A-4E31-B098-07112DAFCAA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8DB553F-258F-4EDF-A282-44BD83F50D93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147444B-5D9A-4E31-B098-07112DAFCAAD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8DB553F-258F-4EDF-A282-44BD83F50D93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147444B-5D9A-4E31-B098-07112DAFCAA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8DB553F-258F-4EDF-A282-44BD83F50D93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147444B-5D9A-4E31-B098-07112DAFCAAD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553F-258F-4EDF-A282-44BD83F50D93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444B-5D9A-4E31-B098-07112DAFCAA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8DB553F-258F-4EDF-A282-44BD83F50D93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147444B-5D9A-4E31-B098-07112DAFCAA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8DB553F-258F-4EDF-A282-44BD83F50D93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147444B-5D9A-4E31-B098-07112DAFCAAD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8DB553F-258F-4EDF-A282-44BD83F50D93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147444B-5D9A-4E31-B098-07112DAFCAAD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8DB553F-258F-4EDF-A282-44BD83F50D93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147444B-5D9A-4E31-B098-07112DAFCAAD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Síntomas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Disminución en la capacidad para enfocar objetos cercanos</a:t>
            </a:r>
          </a:p>
          <a:p>
            <a:r>
              <a:rPr lang="es-MX" dirty="0" smtClean="0"/>
              <a:t>Fatiga ocular</a:t>
            </a:r>
          </a:p>
          <a:p>
            <a:r>
              <a:rPr lang="es-MX" dirty="0" smtClean="0"/>
              <a:t>Dolor de cabeza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24</TotalTime>
  <Words>15</Words>
  <Application>Microsoft Office PowerPoint</Application>
  <PresentationFormat>Presentación en pantalla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Síntomas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Sintomas</dc:title>
  <dc:creator>eFRAIN</dc:creator>
  <cp:lastModifiedBy>eFRAIN</cp:lastModifiedBy>
  <cp:revision>3</cp:revision>
  <dcterms:created xsi:type="dcterms:W3CDTF">2010-11-30T05:07:34Z</dcterms:created>
  <dcterms:modified xsi:type="dcterms:W3CDTF">2010-11-30T05:31:53Z</dcterms:modified>
</cp:coreProperties>
</file>