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CE3657-3DC6-48FF-8C57-63DC3790B0DA}" type="datetimeFigureOut">
              <a:rPr lang="es-MX" smtClean="0"/>
              <a:t>29/11/2010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ACD181-A0DC-469A-8F5A-88F3BBCB3D68}" type="slidenum">
              <a:rPr lang="es-MX" smtClean="0"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ACD181-A0DC-469A-8F5A-88F3BBCB3D68}" type="slidenum">
              <a:rPr lang="es-MX" smtClean="0"/>
              <a:t>1</a:t>
            </a:fld>
            <a:endParaRPr lang="es-MX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CDB17E11-9F0A-4DD3-8035-E124501D578D}" type="datetimeFigureOut">
              <a:rPr lang="es-MX" smtClean="0"/>
              <a:t>29/11/2010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MX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D4766670-59C7-4324-82E7-C7BE6AFB7781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17E11-9F0A-4DD3-8035-E124501D578D}" type="datetimeFigureOut">
              <a:rPr lang="es-MX" smtClean="0"/>
              <a:t>29/11/2010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66670-59C7-4324-82E7-C7BE6AFB7781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17E11-9F0A-4DD3-8035-E124501D578D}" type="datetimeFigureOut">
              <a:rPr lang="es-MX" smtClean="0"/>
              <a:t>29/11/2010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66670-59C7-4324-82E7-C7BE6AFB7781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CDB17E11-9F0A-4DD3-8035-E124501D578D}" type="datetimeFigureOut">
              <a:rPr lang="es-MX" smtClean="0"/>
              <a:t>29/11/2010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66670-59C7-4324-82E7-C7BE6AFB7781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CDB17E11-9F0A-4DD3-8035-E124501D578D}" type="datetimeFigureOut">
              <a:rPr lang="es-MX" smtClean="0"/>
              <a:t>29/11/2010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D4766670-59C7-4324-82E7-C7BE6AFB7781}" type="slidenum">
              <a:rPr lang="es-MX" smtClean="0"/>
              <a:t>‹Nº›</a:t>
            </a:fld>
            <a:endParaRPr lang="es-MX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CDB17E11-9F0A-4DD3-8035-E124501D578D}" type="datetimeFigureOut">
              <a:rPr lang="es-MX" smtClean="0"/>
              <a:t>29/11/2010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D4766670-59C7-4324-82E7-C7BE6AFB7781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CDB17E11-9F0A-4DD3-8035-E124501D578D}" type="datetimeFigureOut">
              <a:rPr lang="es-MX" smtClean="0"/>
              <a:t>29/11/2010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D4766670-59C7-4324-82E7-C7BE6AFB7781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17E11-9F0A-4DD3-8035-E124501D578D}" type="datetimeFigureOut">
              <a:rPr lang="es-MX" smtClean="0"/>
              <a:t>29/11/2010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66670-59C7-4324-82E7-C7BE6AFB7781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CDB17E11-9F0A-4DD3-8035-E124501D578D}" type="datetimeFigureOut">
              <a:rPr lang="es-MX" smtClean="0"/>
              <a:t>29/11/2010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D4766670-59C7-4324-82E7-C7BE6AFB7781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CDB17E11-9F0A-4DD3-8035-E124501D578D}" type="datetimeFigureOut">
              <a:rPr lang="es-MX" smtClean="0"/>
              <a:t>29/11/2010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D4766670-59C7-4324-82E7-C7BE6AFB7781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CDB17E11-9F0A-4DD3-8035-E124501D578D}" type="datetimeFigureOut">
              <a:rPr lang="es-MX" smtClean="0"/>
              <a:t>29/11/2010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D4766670-59C7-4324-82E7-C7BE6AFB7781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CDB17E11-9F0A-4DD3-8035-E124501D578D}" type="datetimeFigureOut">
              <a:rPr lang="es-MX" smtClean="0"/>
              <a:t>29/11/2010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MX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D4766670-59C7-4324-82E7-C7BE6AFB7781}" type="slidenum">
              <a:rPr lang="es-MX" smtClean="0"/>
              <a:t>‹Nº›</a:t>
            </a:fld>
            <a:endParaRPr lang="es-MX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Afaquia</a:t>
            </a:r>
            <a:endParaRPr lang="es-MX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Condición en la el </a:t>
            </a:r>
            <a:r>
              <a:rPr lang="es-MX" dirty="0"/>
              <a:t>lente cristalino </a:t>
            </a:r>
            <a:r>
              <a:rPr lang="es-MX" dirty="0" err="1" smtClean="0"/>
              <a:t>opacificado</a:t>
            </a:r>
            <a:r>
              <a:rPr lang="es-MX" dirty="0" smtClean="0"/>
              <a:t> se ha extraído por una catarata</a:t>
            </a:r>
            <a:endParaRPr lang="es-MX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13</TotalTime>
  <Words>15</Words>
  <Application>Microsoft Office PowerPoint</Application>
  <PresentationFormat>Presentación en pantalla (4:3)</PresentationFormat>
  <Paragraphs>3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Brío</vt:lpstr>
      <vt:lpstr>Afaquia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Afaquia</dc:title>
  <dc:creator>eFRAIN</dc:creator>
  <cp:lastModifiedBy>eFRAIN</cp:lastModifiedBy>
  <cp:revision>3</cp:revision>
  <dcterms:created xsi:type="dcterms:W3CDTF">2010-11-29T23:03:37Z</dcterms:created>
  <dcterms:modified xsi:type="dcterms:W3CDTF">2010-11-29T23:16:55Z</dcterms:modified>
</cp:coreProperties>
</file>