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1D5DCD-1427-46F6-B261-B80437F711D4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F4DC9D-A915-4908-963E-E866714E23DD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F4DC9D-A915-4908-963E-E866714E23DD}" type="slidenum">
              <a:rPr lang="es-MX" smtClean="0"/>
              <a:pPr/>
              <a:t>1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BA6F9D68-07C7-4243-B907-35EF713C0507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1B147293-810C-41B9-8FCD-EC9CB4886B9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F9D68-07C7-4243-B907-35EF713C0507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47293-810C-41B9-8FCD-EC9CB4886B9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F9D68-07C7-4243-B907-35EF713C0507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47293-810C-41B9-8FCD-EC9CB4886B9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BA6F9D68-07C7-4243-B907-35EF713C0507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47293-810C-41B9-8FCD-EC9CB4886B9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BA6F9D68-07C7-4243-B907-35EF713C0507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1B147293-810C-41B9-8FCD-EC9CB4886B9C}" type="slidenum">
              <a:rPr lang="es-MX" smtClean="0"/>
              <a:pPr/>
              <a:t>‹Nº›</a:t>
            </a:fld>
            <a:endParaRPr lang="es-MX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A6F9D68-07C7-4243-B907-35EF713C0507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B147293-810C-41B9-8FCD-EC9CB4886B9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BA6F9D68-07C7-4243-B907-35EF713C0507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1B147293-810C-41B9-8FCD-EC9CB4886B9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F9D68-07C7-4243-B907-35EF713C0507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47293-810C-41B9-8FCD-EC9CB4886B9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A6F9D68-07C7-4243-B907-35EF713C0507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B147293-810C-41B9-8FCD-EC9CB4886B9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BA6F9D68-07C7-4243-B907-35EF713C0507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1B147293-810C-41B9-8FCD-EC9CB4886B9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BA6F9D68-07C7-4243-B907-35EF713C0507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1B147293-810C-41B9-8FCD-EC9CB4886B9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BA6F9D68-07C7-4243-B907-35EF713C0507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1B147293-810C-41B9-8FCD-EC9CB4886B9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Afaquia</a:t>
            </a:r>
            <a:endParaRPr lang="es-MX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Ausencia, total o parcial de cristalino en el campo visual; producida por cualquier causa excepto por la extracción de </a:t>
            </a:r>
            <a:r>
              <a:rPr lang="es-MX" smtClean="0"/>
              <a:t>una </a:t>
            </a:r>
            <a:r>
              <a:rPr lang="es-MX" smtClean="0"/>
              <a:t>catarata.</a:t>
            </a:r>
            <a:endParaRPr lang="es-MX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15</TotalTime>
  <Words>26</Words>
  <Application>Microsoft Office PowerPoint</Application>
  <PresentationFormat>Presentación en pantalla (4:3)</PresentationFormat>
  <Paragraphs>3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Brío</vt:lpstr>
      <vt:lpstr>Afaquia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Afaquia</dc:title>
  <dc:creator>eFRAIN</dc:creator>
  <cp:lastModifiedBy>eFRAIN</cp:lastModifiedBy>
  <cp:revision>4</cp:revision>
  <dcterms:created xsi:type="dcterms:W3CDTF">2010-11-29T23:01:23Z</dcterms:created>
  <dcterms:modified xsi:type="dcterms:W3CDTF">2010-11-29T23:22:15Z</dcterms:modified>
</cp:coreProperties>
</file>