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1A9D6A-707B-40EC-A2C1-23F660998ACF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E2804-75FC-421C-B20A-AC69B1DC7D8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E2804-75FC-421C-B20A-AC69B1DC7D84}" type="slidenum">
              <a:rPr lang="es-MX" smtClean="0"/>
              <a:pPr/>
              <a:t>1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D8993AA-9AE6-4074-88F4-7BEB04F08F59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7CFE9BE-D0EB-4F86-AB10-BD414A698F8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993AA-9AE6-4074-88F4-7BEB04F08F59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FE9BE-D0EB-4F86-AB10-BD414A698F8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993AA-9AE6-4074-88F4-7BEB04F08F59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FE9BE-D0EB-4F86-AB10-BD414A698F8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D8993AA-9AE6-4074-88F4-7BEB04F08F59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FE9BE-D0EB-4F86-AB10-BD414A698F8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D8993AA-9AE6-4074-88F4-7BEB04F08F59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7CFE9BE-D0EB-4F86-AB10-BD414A698F82}" type="slidenum">
              <a:rPr lang="es-MX" smtClean="0"/>
              <a:pPr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D8993AA-9AE6-4074-88F4-7BEB04F08F59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7CFE9BE-D0EB-4F86-AB10-BD414A698F8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D8993AA-9AE6-4074-88F4-7BEB04F08F59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7CFE9BE-D0EB-4F86-AB10-BD414A698F8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993AA-9AE6-4074-88F4-7BEB04F08F59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FE9BE-D0EB-4F86-AB10-BD414A698F8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D8993AA-9AE6-4074-88F4-7BEB04F08F59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7CFE9BE-D0EB-4F86-AB10-BD414A698F8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D8993AA-9AE6-4074-88F4-7BEB04F08F59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7CFE9BE-D0EB-4F86-AB10-BD414A698F8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D8993AA-9AE6-4074-88F4-7BEB04F08F59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7CFE9BE-D0EB-4F86-AB10-BD414A698F8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D8993AA-9AE6-4074-88F4-7BEB04F08F59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7CFE9BE-D0EB-4F86-AB10-BD414A698F8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Ocasionando</a:t>
            </a:r>
            <a:endParaRPr lang="es-MX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Como </a:t>
            </a:r>
            <a:r>
              <a:rPr lang="es-MX" dirty="0" smtClean="0"/>
              <a:t>el cristalino es una </a:t>
            </a:r>
            <a:r>
              <a:rPr lang="es-MX" dirty="0"/>
              <a:t>lente de potencia positiva, el resultado es una </a:t>
            </a:r>
            <a:r>
              <a:rPr lang="es-MX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hipermetropía elevada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</TotalTime>
  <Words>18</Words>
  <Application>Microsoft Office PowerPoint</Application>
  <PresentationFormat>Presentación en pantalla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Ocasionando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Ocasiona</dc:title>
  <dc:creator>eFRAIN</dc:creator>
  <cp:lastModifiedBy>eFRAIN</cp:lastModifiedBy>
  <cp:revision>2</cp:revision>
  <dcterms:created xsi:type="dcterms:W3CDTF">2010-11-29T23:37:47Z</dcterms:created>
  <dcterms:modified xsi:type="dcterms:W3CDTF">2010-11-29T23:43:45Z</dcterms:modified>
</cp:coreProperties>
</file>