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0E235A-1107-4E3E-A4E6-73461DFCAA74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3D385-7EFE-4937-BE36-520A1291BED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3D385-7EFE-4937-BE36-520A1291BED9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1275697-0584-4ADC-ACD1-AED7FA0F3862}" type="datetimeFigureOut">
              <a:rPr lang="es-MX" smtClean="0"/>
              <a:pPr/>
              <a:t>29/11/2010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F6BCED0-572B-4016-95A1-171301B95529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Signos</a:t>
            </a:r>
            <a:endParaRPr lang="es-MX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Las </a:t>
            </a:r>
            <a:r>
              <a:rPr lang="es-MX" dirty="0"/>
              <a:t>manifestaciones se reducen esencialmente a una pérdida progresiva de la visión hasta llegar a la sola percepción de bultos.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0</TotalTime>
  <Words>23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Brío</vt:lpstr>
      <vt:lpstr>Signos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Signos</dc:title>
  <dc:creator>eFRAIN</dc:creator>
  <cp:lastModifiedBy>eFRAIN</cp:lastModifiedBy>
  <cp:revision>1</cp:revision>
  <dcterms:created xsi:type="dcterms:W3CDTF">2010-11-29T23:56:14Z</dcterms:created>
  <dcterms:modified xsi:type="dcterms:W3CDTF">2010-11-29T23:58:58Z</dcterms:modified>
</cp:coreProperties>
</file>