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12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D4F02DD-EA62-47E5-988C-35702FA19590}" type="datetimeFigureOut">
              <a:rPr lang="es-MX" smtClean="0"/>
              <a:pPr/>
              <a:t>29/11/2010</a:t>
            </a:fld>
            <a:endParaRPr lang="es-MX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5B91BA-55AF-4BCA-A15E-130795E4B429}" type="slidenum">
              <a:rPr lang="es-MX" smtClean="0"/>
              <a:pPr/>
              <a:t>‹Nº›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5B91BA-55AF-4BCA-A15E-130795E4B429}" type="slidenum">
              <a:rPr lang="es-MX" smtClean="0"/>
              <a:pPr/>
              <a:t>1</a:t>
            </a:fld>
            <a:endParaRPr lang="es-MX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Triángulo isósceles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027BCA7E-6FB6-4420-8CD8-38454A0C5BA3}" type="datetimeFigureOut">
              <a:rPr lang="es-MX" smtClean="0"/>
              <a:pPr/>
              <a:t>29/11/2010</a:t>
            </a:fld>
            <a:endParaRPr lang="es-MX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es-MX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232B3162-E695-4026-9BDA-FA2F3F4FCFE5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7BCA7E-6FB6-4420-8CD8-38454A0C5BA3}" type="datetimeFigureOut">
              <a:rPr lang="es-MX" smtClean="0"/>
              <a:pPr/>
              <a:t>29/11/2010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2B3162-E695-4026-9BDA-FA2F3F4FCFE5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7BCA7E-6FB6-4420-8CD8-38454A0C5BA3}" type="datetimeFigureOut">
              <a:rPr lang="es-MX" smtClean="0"/>
              <a:pPr/>
              <a:t>29/11/2010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2B3162-E695-4026-9BDA-FA2F3F4FCFE5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027BCA7E-6FB6-4420-8CD8-38454A0C5BA3}" type="datetimeFigureOut">
              <a:rPr lang="es-MX" smtClean="0"/>
              <a:pPr/>
              <a:t>29/11/2010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2B3162-E695-4026-9BDA-FA2F3F4FCFE5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riángulo rectángulo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Triángulo isósceles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027BCA7E-6FB6-4420-8CD8-38454A0C5BA3}" type="datetimeFigureOut">
              <a:rPr lang="es-MX" smtClean="0"/>
              <a:pPr/>
              <a:t>29/11/2010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232B3162-E695-4026-9BDA-FA2F3F4FCFE5}" type="slidenum">
              <a:rPr lang="es-MX" smtClean="0"/>
              <a:pPr/>
              <a:t>‹Nº›</a:t>
            </a:fld>
            <a:endParaRPr lang="es-MX"/>
          </a:p>
        </p:txBody>
      </p:sp>
      <p:cxnSp>
        <p:nvCxnSpPr>
          <p:cNvPr id="11" name="10 Conector recto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9 Conector recto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027BCA7E-6FB6-4420-8CD8-38454A0C5BA3}" type="datetimeFigureOut">
              <a:rPr lang="es-MX" smtClean="0"/>
              <a:pPr/>
              <a:t>29/11/2010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232B3162-E695-4026-9BDA-FA2F3F4FCFE5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027BCA7E-6FB6-4420-8CD8-38454A0C5BA3}" type="datetimeFigureOut">
              <a:rPr lang="es-MX" smtClean="0"/>
              <a:pPr/>
              <a:t>29/11/2010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232B3162-E695-4026-9BDA-FA2F3F4FCFE5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7BCA7E-6FB6-4420-8CD8-38454A0C5BA3}" type="datetimeFigureOut">
              <a:rPr lang="es-MX" smtClean="0"/>
              <a:pPr/>
              <a:t>29/11/2010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2B3162-E695-4026-9BDA-FA2F3F4FCFE5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027BCA7E-6FB6-4420-8CD8-38454A0C5BA3}" type="datetimeFigureOut">
              <a:rPr lang="es-MX" smtClean="0"/>
              <a:pPr/>
              <a:t>29/11/2010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232B3162-E695-4026-9BDA-FA2F3F4FCFE5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027BCA7E-6FB6-4420-8CD8-38454A0C5BA3}" type="datetimeFigureOut">
              <a:rPr lang="es-MX" smtClean="0"/>
              <a:pPr/>
              <a:t>29/11/2010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232B3162-E695-4026-9BDA-FA2F3F4FCFE5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027BCA7E-6FB6-4420-8CD8-38454A0C5BA3}" type="datetimeFigureOut">
              <a:rPr lang="es-MX" smtClean="0"/>
              <a:pPr/>
              <a:t>29/11/2010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232B3162-E695-4026-9BDA-FA2F3F4FCFE5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10 Triángulo rectángulo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7 Conector recto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8 Conector recto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027BCA7E-6FB6-4420-8CD8-38454A0C5BA3}" type="datetimeFigureOut">
              <a:rPr lang="es-MX" smtClean="0"/>
              <a:pPr/>
              <a:t>29/11/2010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es-MX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232B3162-E695-4026-9BDA-FA2F3F4FCFE5}" type="slidenum">
              <a:rPr lang="es-MX" smtClean="0"/>
              <a:pPr/>
              <a:t>‹Nº›</a:t>
            </a:fld>
            <a:endParaRPr lang="es-MX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err="1" smtClean="0"/>
              <a:t>Afaco</a:t>
            </a:r>
            <a:endParaRPr lang="es-MX" dirty="0"/>
          </a:p>
        </p:txBody>
      </p:sp>
      <p:sp>
        <p:nvSpPr>
          <p:cNvPr id="7" name="6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 smtClean="0"/>
              <a:t>ojo </a:t>
            </a:r>
            <a:r>
              <a:rPr lang="es-MX" dirty="0"/>
              <a:t>privado de cristalino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río">
  <a:themeElements>
    <a:clrScheme name="Brío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Brío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Brío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0</TotalTime>
  <Words>6</Words>
  <Application>Microsoft Office PowerPoint</Application>
  <PresentationFormat>Presentación en pantalla (4:3)</PresentationFormat>
  <Paragraphs>3</Paragraphs>
  <Slides>1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Brío</vt:lpstr>
      <vt:lpstr>Afaco</vt:lpstr>
    </vt:vector>
  </TitlesOfParts>
  <Company>Toshiba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Afaco</dc:title>
  <dc:creator>eFRAIN</dc:creator>
  <cp:lastModifiedBy>eFRAIN</cp:lastModifiedBy>
  <cp:revision>2</cp:revision>
  <dcterms:created xsi:type="dcterms:W3CDTF">2010-11-29T23:07:58Z</dcterms:created>
  <dcterms:modified xsi:type="dcterms:W3CDTF">2010-11-29T23:17:23Z</dcterms:modified>
</cp:coreProperties>
</file>