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6D86C-7900-4BAD-9A84-A9FA931CDFF8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86A32-7BC8-43E9-B536-03CD1835873D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586A32-7BC8-43E9-B536-03CD1835873D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68325D1-9E5C-4282-B074-664C64983FFC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A2BD069-327C-45DD-87AD-9D0D03537628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Cuando la visión del paciente ha quedado drásticamente reducida por la opacidad del cristalino, impidiendo la formación normal de imágenes ópticas sobre la retina o constituyen factor de riesgo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31</Words>
  <Application>Microsoft Office PowerPoint</Application>
  <PresentationFormat>Presentación en pantalla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eFRAIN</dc:creator>
  <cp:lastModifiedBy>eFRAIN</cp:lastModifiedBy>
  <cp:revision>1</cp:revision>
  <dcterms:created xsi:type="dcterms:W3CDTF">2010-11-30T03:47:25Z</dcterms:created>
  <dcterms:modified xsi:type="dcterms:W3CDTF">2010-11-30T03:51:12Z</dcterms:modified>
</cp:coreProperties>
</file>