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264BEA-747C-4CA5-99F9-4CD3D78BD91F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C4BF9-42EA-4703-A1E8-40D1030936E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7C4BF9-42EA-4703-A1E8-40D1030936E8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D6AFA0A-55ED-4D72-A6AA-CE70267FDBF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98EC8B7-DAAD-40BF-8091-7A390C1E411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FA0A-55ED-4D72-A6AA-CE70267FDBF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EC8B7-DAAD-40BF-8091-7A390C1E411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FA0A-55ED-4D72-A6AA-CE70267FDBF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EC8B7-DAAD-40BF-8091-7A390C1E411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D6AFA0A-55ED-4D72-A6AA-CE70267FDBF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EC8B7-DAAD-40BF-8091-7A390C1E411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D6AFA0A-55ED-4D72-A6AA-CE70267FDBF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98EC8B7-DAAD-40BF-8091-7A390C1E4115}" type="slidenum">
              <a:rPr lang="es-MX" smtClean="0"/>
              <a:pPr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D6AFA0A-55ED-4D72-A6AA-CE70267FDBF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98EC8B7-DAAD-40BF-8091-7A390C1E411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D6AFA0A-55ED-4D72-A6AA-CE70267FDBF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98EC8B7-DAAD-40BF-8091-7A390C1E411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FA0A-55ED-4D72-A6AA-CE70267FDBF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EC8B7-DAAD-40BF-8091-7A390C1E411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D6AFA0A-55ED-4D72-A6AA-CE70267FDBF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98EC8B7-DAAD-40BF-8091-7A390C1E411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D6AFA0A-55ED-4D72-A6AA-CE70267FDBF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98EC8B7-DAAD-40BF-8091-7A390C1E411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D6AFA0A-55ED-4D72-A6AA-CE70267FDBF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98EC8B7-DAAD-40BF-8091-7A390C1E411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D6AFA0A-55ED-4D72-A6AA-CE70267FDBF7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98EC8B7-DAAD-40BF-8091-7A390C1E411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Tratamiento Ahora….</a:t>
            </a: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implantación de una LIO.</a:t>
            </a:r>
          </a:p>
          <a:p>
            <a:r>
              <a:rPr lang="es-MX" dirty="0" smtClean="0"/>
              <a:t>(Lente Intraocular)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</TotalTime>
  <Words>14</Words>
  <Application>Microsoft Office PowerPoint</Application>
  <PresentationFormat>Presentación en pantalla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Tratamiento Ahora….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Tx</dc:title>
  <dc:creator>eFRAIN</dc:creator>
  <cp:lastModifiedBy>eFRAIN</cp:lastModifiedBy>
  <cp:revision>2</cp:revision>
  <dcterms:created xsi:type="dcterms:W3CDTF">2010-11-30T00:14:04Z</dcterms:created>
  <dcterms:modified xsi:type="dcterms:W3CDTF">2010-11-30T02:11:10Z</dcterms:modified>
</cp:coreProperties>
</file>