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5C1BF2-7574-4DA4-89BA-2EFEB9A1A741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F7622-5D61-4AE8-AD61-766FF322994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2F7622-5D61-4AE8-AD61-766FF322994D}" type="slidenum">
              <a:rPr lang="es-MX" smtClean="0"/>
              <a:pPr/>
              <a:t>1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C34C59D-00F4-45CC-8CB3-D4A9C7516E96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C8C75D1-0F59-40E9-BB02-B5EEA8745A1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4C59D-00F4-45CC-8CB3-D4A9C7516E96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C75D1-0F59-40E9-BB02-B5EEA8745A1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4C59D-00F4-45CC-8CB3-D4A9C7516E96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C75D1-0F59-40E9-BB02-B5EEA8745A1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C34C59D-00F4-45CC-8CB3-D4A9C7516E96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C75D1-0F59-40E9-BB02-B5EEA8745A1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C34C59D-00F4-45CC-8CB3-D4A9C7516E96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C8C75D1-0F59-40E9-BB02-B5EEA8745A1E}" type="slidenum">
              <a:rPr lang="es-MX" smtClean="0"/>
              <a:pPr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C34C59D-00F4-45CC-8CB3-D4A9C7516E96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C8C75D1-0F59-40E9-BB02-B5EEA8745A1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C34C59D-00F4-45CC-8CB3-D4A9C7516E96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C8C75D1-0F59-40E9-BB02-B5EEA8745A1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4C59D-00F4-45CC-8CB3-D4A9C7516E96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C75D1-0F59-40E9-BB02-B5EEA8745A1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C34C59D-00F4-45CC-8CB3-D4A9C7516E96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C8C75D1-0F59-40E9-BB02-B5EEA8745A1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C34C59D-00F4-45CC-8CB3-D4A9C7516E96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C8C75D1-0F59-40E9-BB02-B5EEA8745A1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C34C59D-00F4-45CC-8CB3-D4A9C7516E96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C8C75D1-0F59-40E9-BB02-B5EEA8745A1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C34C59D-00F4-45CC-8CB3-D4A9C7516E96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C8C75D1-0F59-40E9-BB02-B5EEA8745A1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Tratamiento Antes…</a:t>
            </a:r>
            <a:endParaRPr lang="es-MX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Gafas de 12D a 14D</a:t>
            </a:r>
            <a:endParaRPr lang="es-MX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</TotalTime>
  <Words>9</Words>
  <Application>Microsoft Office PowerPoint</Application>
  <PresentationFormat>Presentación en pantalla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Tratamiento Antes…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Tratamiento Antes…</dc:title>
  <dc:creator>eFRAIN</dc:creator>
  <cp:lastModifiedBy>eFRAIN</cp:lastModifiedBy>
  <cp:revision>1</cp:revision>
  <dcterms:created xsi:type="dcterms:W3CDTF">2010-11-30T00:26:16Z</dcterms:created>
  <dcterms:modified xsi:type="dcterms:W3CDTF">2010-11-30T02:11:26Z</dcterms:modified>
</cp:coreProperties>
</file>