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CA95AF-9E96-41BB-A716-F6305BDC4735}" type="datetimeFigureOut">
              <a:rPr lang="es-MX" smtClean="0"/>
              <a:t>29/11/2010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029C4D-FD81-49F9-BC12-840F665C1B59}" type="slidenum">
              <a:rPr lang="es-MX" smtClean="0"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029C4D-FD81-49F9-BC12-840F665C1B59}" type="slidenum">
              <a:rPr lang="es-MX" smtClean="0"/>
              <a:t>1</a:t>
            </a:fld>
            <a:endParaRPr lang="es-MX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7491E9B5-2EF5-464E-890C-F415DFD3E63B}" type="datetimeFigureOut">
              <a:rPr lang="es-MX" smtClean="0"/>
              <a:t>29/11/2010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MX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25FB20EA-C3AB-4474-A5FA-7C1818804A9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1E9B5-2EF5-464E-890C-F415DFD3E63B}" type="datetimeFigureOut">
              <a:rPr lang="es-MX" smtClean="0"/>
              <a:t>29/11/2010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B20EA-C3AB-4474-A5FA-7C1818804A9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1E9B5-2EF5-464E-890C-F415DFD3E63B}" type="datetimeFigureOut">
              <a:rPr lang="es-MX" smtClean="0"/>
              <a:t>29/11/2010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B20EA-C3AB-4474-A5FA-7C1818804A9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7491E9B5-2EF5-464E-890C-F415DFD3E63B}" type="datetimeFigureOut">
              <a:rPr lang="es-MX" smtClean="0"/>
              <a:t>29/11/2010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B20EA-C3AB-4474-A5FA-7C1818804A9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7491E9B5-2EF5-464E-890C-F415DFD3E63B}" type="datetimeFigureOut">
              <a:rPr lang="es-MX" smtClean="0"/>
              <a:t>29/11/2010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25FB20EA-C3AB-4474-A5FA-7C1818804A95}" type="slidenum">
              <a:rPr lang="es-MX" smtClean="0"/>
              <a:t>‹Nº›</a:t>
            </a:fld>
            <a:endParaRPr lang="es-MX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7491E9B5-2EF5-464E-890C-F415DFD3E63B}" type="datetimeFigureOut">
              <a:rPr lang="es-MX" smtClean="0"/>
              <a:t>29/11/2010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25FB20EA-C3AB-4474-A5FA-7C1818804A9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7491E9B5-2EF5-464E-890C-F415DFD3E63B}" type="datetimeFigureOut">
              <a:rPr lang="es-MX" smtClean="0"/>
              <a:t>29/11/2010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25FB20EA-C3AB-4474-A5FA-7C1818804A95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1E9B5-2EF5-464E-890C-F415DFD3E63B}" type="datetimeFigureOut">
              <a:rPr lang="es-MX" smtClean="0"/>
              <a:t>29/11/2010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B20EA-C3AB-4474-A5FA-7C1818804A9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7491E9B5-2EF5-464E-890C-F415DFD3E63B}" type="datetimeFigureOut">
              <a:rPr lang="es-MX" smtClean="0"/>
              <a:t>29/11/2010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25FB20EA-C3AB-4474-A5FA-7C1818804A95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7491E9B5-2EF5-464E-890C-F415DFD3E63B}" type="datetimeFigureOut">
              <a:rPr lang="es-MX" smtClean="0"/>
              <a:t>29/11/2010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25FB20EA-C3AB-4474-A5FA-7C1818804A95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7491E9B5-2EF5-464E-890C-F415DFD3E63B}" type="datetimeFigureOut">
              <a:rPr lang="es-MX" smtClean="0"/>
              <a:t>29/11/2010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25FB20EA-C3AB-4474-A5FA-7C1818804A95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7491E9B5-2EF5-464E-890C-F415DFD3E63B}" type="datetimeFigureOut">
              <a:rPr lang="es-MX" smtClean="0"/>
              <a:t>29/11/2010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MX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25FB20EA-C3AB-4474-A5FA-7C1818804A95}" type="slidenum">
              <a:rPr lang="es-MX" smtClean="0"/>
              <a:t>‹Nº›</a:t>
            </a:fld>
            <a:endParaRPr lang="es-MX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Prevención de Catarata</a:t>
            </a:r>
            <a:endParaRPr lang="es-MX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Evitar una </a:t>
            </a:r>
            <a:r>
              <a:rPr lang="es-MX" dirty="0"/>
              <a:t>exposición prolongada a lo largo de los años a la radiación ultravioleta del sol </a:t>
            </a:r>
            <a:r>
              <a:rPr lang="es-MX" dirty="0" smtClean="0"/>
              <a:t>ya que sin </a:t>
            </a:r>
            <a:r>
              <a:rPr lang="es-MX" dirty="0"/>
              <a:t>la adecuada protección contribuye a su formación.</a:t>
            </a:r>
          </a:p>
          <a:p>
            <a:endParaRPr lang="es-MX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</TotalTime>
  <Words>31</Words>
  <Application>Microsoft Office PowerPoint</Application>
  <PresentationFormat>Presentación en pantalla (4:3)</PresentationFormat>
  <Paragraphs>3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Brío</vt:lpstr>
      <vt:lpstr>Prevención de Catarata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Prevención de Catarata</dc:title>
  <dc:creator>eFRAIN</dc:creator>
  <cp:lastModifiedBy>eFRAIN</cp:lastModifiedBy>
  <cp:revision>1</cp:revision>
  <dcterms:created xsi:type="dcterms:W3CDTF">2010-11-30T02:15:09Z</dcterms:created>
  <dcterms:modified xsi:type="dcterms:W3CDTF">2010-11-30T02:17:52Z</dcterms:modified>
</cp:coreProperties>
</file>