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4" r:id="rId3"/>
    <p:sldId id="258" r:id="rId4"/>
    <p:sldId id="260" r:id="rId5"/>
    <p:sldId id="261" r:id="rId6"/>
    <p:sldId id="262" r:id="rId7"/>
    <p:sldId id="265" r:id="rId8"/>
    <p:sldId id="266" r:id="rId9"/>
    <p:sldId id="263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67" autoAdjust="0"/>
  </p:normalViewPr>
  <p:slideViewPr>
    <p:cSldViewPr>
      <p:cViewPr varScale="1">
        <p:scale>
          <a:sx n="41" d="100"/>
          <a:sy n="41" d="100"/>
        </p:scale>
        <p:origin x="-12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661E0-F44E-4BA5-B8F1-A0B749F58052}" type="datetimeFigureOut">
              <a:rPr lang="es-ES" smtClean="0"/>
              <a:pPr/>
              <a:t>21/10/2010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DBFB-8466-4E6F-9019-CF8AB765F2DC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Círculo Polar Ártico</a:t>
            </a:r>
            <a:r>
              <a:rPr lang="es-ES" baseline="0" dirty="0" smtClean="0"/>
              <a:t> y Antártico</a:t>
            </a:r>
          </a:p>
          <a:p>
            <a:r>
              <a:rPr lang="es-ES" baseline="0" dirty="0" smtClean="0"/>
              <a:t>Temperaturas extremadamente frías y el suelo cubierto de una gruesa capa de hielo.</a:t>
            </a:r>
          </a:p>
          <a:p>
            <a:r>
              <a:rPr lang="es-ES" baseline="0" dirty="0" smtClean="0"/>
              <a:t>FAUNA: Adaptada al frío como las focas y pingüinos.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8DBFB-8466-4E6F-9019-CF8AB765F2DC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Norte de América, Europa y Asia</a:t>
            </a:r>
          </a:p>
          <a:p>
            <a:r>
              <a:rPr lang="es-ES" dirty="0" smtClean="0"/>
              <a:t>VEGETACIÓN: Musgos</a:t>
            </a:r>
            <a:r>
              <a:rPr lang="es-ES" baseline="0" dirty="0" smtClean="0"/>
              <a:t> y líquenes. </a:t>
            </a:r>
            <a:r>
              <a:rPr lang="es-ES" dirty="0" smtClean="0"/>
              <a:t>La poca insolación y</a:t>
            </a:r>
            <a:r>
              <a:rPr lang="es-ES" baseline="0" dirty="0" smtClean="0"/>
              <a:t> el hielo a lo largo de todo el año impiden el crecimiento de árboles.</a:t>
            </a:r>
          </a:p>
          <a:p>
            <a:r>
              <a:rPr lang="es-ES" baseline="0" dirty="0" smtClean="0"/>
              <a:t>FAUNA: Liebre ártica, zorro ártico y reno.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8DBFB-8466-4E6F-9019-CF8AB765F2DC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Las lluvias y una mayor</a:t>
            </a:r>
            <a:r>
              <a:rPr lang="es-ES" baseline="0" dirty="0" smtClean="0"/>
              <a:t> insolación permiten el crecimiento de bosques de coníferas de hoja perenne (abetos, pinos y cipreses). La forma de copo permite soportar el peso de la nieve.</a:t>
            </a:r>
          </a:p>
          <a:p>
            <a:r>
              <a:rPr lang="es-ES" baseline="0" dirty="0" smtClean="0"/>
              <a:t>FAUNA: Ardillas, conejos, carnívoros como lobo, oso y visón, y herbívoros como caribú y alce.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8DBFB-8466-4E6F-9019-CF8AB765F2DC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Conforme ascendemos, disminuye la vegetación que pasa a ser líquenes y musgos.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8DBFB-8466-4E6F-9019-CF8AB765F2DC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FDDE-5C5E-4C0C-A1EF-B4E6953BBDB8}" type="datetimeFigureOut">
              <a:rPr lang="es-ES" smtClean="0"/>
              <a:pPr/>
              <a:t>21/10/2010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E43-9979-4E31-BB89-FCE741989DA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FDDE-5C5E-4C0C-A1EF-B4E6953BBDB8}" type="datetimeFigureOut">
              <a:rPr lang="es-ES" smtClean="0"/>
              <a:pPr/>
              <a:t>21/10/2010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E43-9979-4E31-BB89-FCE741989DA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FDDE-5C5E-4C0C-A1EF-B4E6953BBDB8}" type="datetimeFigureOut">
              <a:rPr lang="es-ES" smtClean="0"/>
              <a:pPr/>
              <a:t>21/10/2010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E43-9979-4E31-BB89-FCE741989DA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FDDE-5C5E-4C0C-A1EF-B4E6953BBDB8}" type="datetimeFigureOut">
              <a:rPr lang="es-ES" smtClean="0"/>
              <a:pPr/>
              <a:t>21/10/2010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E43-9979-4E31-BB89-FCE741989DA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FDDE-5C5E-4C0C-A1EF-B4E6953BBDB8}" type="datetimeFigureOut">
              <a:rPr lang="es-ES" smtClean="0"/>
              <a:pPr/>
              <a:t>21/10/2010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E43-9979-4E31-BB89-FCE741989DA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FDDE-5C5E-4C0C-A1EF-B4E6953BBDB8}" type="datetimeFigureOut">
              <a:rPr lang="es-ES" smtClean="0"/>
              <a:pPr/>
              <a:t>21/10/2010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E43-9979-4E31-BB89-FCE741989DA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FDDE-5C5E-4C0C-A1EF-B4E6953BBDB8}" type="datetimeFigureOut">
              <a:rPr lang="es-ES" smtClean="0"/>
              <a:pPr/>
              <a:t>21/10/2010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E43-9979-4E31-BB89-FCE741989DA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FDDE-5C5E-4C0C-A1EF-B4E6953BBDB8}" type="datetimeFigureOut">
              <a:rPr lang="es-ES" smtClean="0"/>
              <a:pPr/>
              <a:t>21/10/2010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E43-9979-4E31-BB89-FCE741989DA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FDDE-5C5E-4C0C-A1EF-B4E6953BBDB8}" type="datetimeFigureOut">
              <a:rPr lang="es-ES" smtClean="0"/>
              <a:pPr/>
              <a:t>21/10/2010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E43-9979-4E31-BB89-FCE741989DA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FDDE-5C5E-4C0C-A1EF-B4E6953BBDB8}" type="datetimeFigureOut">
              <a:rPr lang="es-ES" smtClean="0"/>
              <a:pPr/>
              <a:t>21/10/2010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E43-9979-4E31-BB89-FCE741989DA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FDDE-5C5E-4C0C-A1EF-B4E6953BBDB8}" type="datetimeFigureOut">
              <a:rPr lang="es-ES" smtClean="0"/>
              <a:pPr/>
              <a:t>21/10/2010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B62E43-9979-4E31-BB89-FCE741989DA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D8FDDE-5C5E-4C0C-A1EF-B4E6953BBDB8}" type="datetimeFigureOut">
              <a:rPr lang="es-ES" smtClean="0"/>
              <a:pPr/>
              <a:t>21/10/2010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B62E43-9979-4E31-BB89-FCE741989DAA}" type="slidenum">
              <a:rPr lang="es-ES" smtClean="0"/>
              <a:pPr/>
              <a:t>‹#›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divertido.com/wp-content/uploads/2008/02/foca-con-pinguino.jpg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Archivo:Rentier_fws_1.jpg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.google.es/imgres?imgurl=http://www.viajegroenlandia.com/images/p003_1_03.png&amp;imgrefurl=http://www.viajegroenlandia.com/informacion.html&amp;usg=__oXp0kleOctQvJKjAI1H0WI7DmSo=&amp;h=223&amp;w=328&amp;sz=178&amp;hl=es&amp;start=1&amp;sig2=vmYiHHSR6tWSWD5_UJRt7w&amp;um=1&amp;tbnid=BN_DKREnxzUQ5M:&amp;tbnh=80&amp;tbnw=118&amp;prev=/images?q=RENO+ZORRO+LIEBRE&amp;hl=es&amp;lr=&amp;rlz=1R2SMSN_esES331&amp;um=1&amp;ei=owkFS9aKK4GK4QbsuMXVCw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gif"/><Relationship Id="rId7" Type="http://schemas.openxmlformats.org/officeDocument/2006/relationships/hyperlink" Target="http://www.geroa.org/wp-content/uploads/lobo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hyperlink" Target="http://es.wikipedia.org/wiki/Archivo:Brown_bear_(Ursus_arctos_arctos)_running.jpg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5.jpe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4.jpeg"/><Relationship Id="rId7" Type="http://schemas.openxmlformats.org/officeDocument/2006/relationships/hyperlink" Target="http://www.geroa.org/wp-content/uploads/lobo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ediateca.edebedigital.net/interactiva/eso/guadiel/cs1and/RECURSOS/IM/IMCS100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00100" y="285728"/>
            <a:ext cx="7851648" cy="985846"/>
          </a:xfrm>
        </p:spPr>
        <p:txBody>
          <a:bodyPr>
            <a:noAutofit/>
          </a:bodyPr>
          <a:lstStyle/>
          <a:p>
            <a:pPr algn="ctr"/>
            <a:r>
              <a:rPr lang="es-ES" sz="6600" dirty="0" smtClean="0"/>
              <a:t>LOS MEDIOS FRÍOS</a:t>
            </a:r>
            <a:endParaRPr lang="es-E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7578" t="15938" r="19726" b="14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DESIERTO POLAR</a:t>
            </a:r>
            <a:endParaRPr lang="es-ES" dirty="0"/>
          </a:p>
        </p:txBody>
      </p:sp>
      <p:pic>
        <p:nvPicPr>
          <p:cNvPr id="27650" name="Picture 2" descr="Ver imagen en tamaño complet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477">
            <a:off x="4917968" y="1914044"/>
            <a:ext cx="3107553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2" name="Picture 4" descr="http://4.bp.blogspot.com/_Lot1q6iMfHk/SchSY_YGyhI/AAAAAAAAAF8/gaRpam8UVp4/s320/17HannahFrostyTundraP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38191">
            <a:off x="420982" y="2823693"/>
            <a:ext cx="4449471" cy="3337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0" name="Picture 2" descr="http://www.masalto.com/masalto_db/imagenes_db/Tin_Marin/Pinguin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4143375"/>
            <a:ext cx="2847975" cy="2714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76CFF4"/>
              </a:clrFrom>
              <a:clrTo>
                <a:srgbClr val="76CFF4">
                  <a:alpha val="0"/>
                </a:srgbClr>
              </a:clrTo>
            </a:clrChange>
          </a:blip>
          <a:srcRect l="24023" t="24375" r="26758" b="21250"/>
          <a:stretch>
            <a:fillRect/>
          </a:stretch>
        </p:blipFill>
        <p:spPr bwMode="auto">
          <a:xfrm>
            <a:off x="6372200" y="404664"/>
            <a:ext cx="2357454" cy="1627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es-ES" dirty="0" smtClean="0"/>
              <a:t>LA TUNDRA</a:t>
            </a:r>
            <a:endParaRPr lang="es-E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l="15014" t="16601" r="64844" b="40430"/>
          <a:stretch>
            <a:fillRect/>
          </a:stretch>
        </p:blipFill>
        <p:spPr bwMode="auto">
          <a:xfrm rot="20602587">
            <a:off x="367508" y="1925071"/>
            <a:ext cx="3929090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0" name="Picture 4" descr="http://www.windows.ucar.edu/earth/images/tundra_map_bi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85728"/>
            <a:ext cx="3286148" cy="177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2" name="Picture 6" descr="http://www.deanimalia.com/REGIONES%20POLARES/ANIMALES/LIEBRE%20ARTICA/Liebre%20artica%20(Lepus%20arcticus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571744"/>
            <a:ext cx="1956536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4" name="Picture 8" descr="http://t3.gstatic.com/images?q=tbn:BN_DKREnxzUQ5M:http://www.viajegroenlandia.com/images/p003_1_03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2143116"/>
            <a:ext cx="2107421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6" name="Picture 10" descr="Rentier fws 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3643314"/>
            <a:ext cx="1905000" cy="2828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es-ES" dirty="0" smtClean="0"/>
              <a:t>LA TAIGA</a:t>
            </a:r>
            <a:endParaRPr lang="es-ES" dirty="0"/>
          </a:p>
        </p:txBody>
      </p:sp>
      <p:pic>
        <p:nvPicPr>
          <p:cNvPr id="30722" name="Picture 2" descr="http://www-pub.naz.edu:9000/~jwitten2/taiga_location_map001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76056" y="0"/>
            <a:ext cx="3457575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24" name="Picture 4" descr="http://blue.wths.net/faculty/rpiggott/taiga-summ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000240"/>
            <a:ext cx="3409950" cy="3819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6" name="Picture 6" descr="Brown bear (Ursus arctos arctos) running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2143116"/>
            <a:ext cx="2422481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8" name="Picture 8" descr="Ver imagen en tamaño complet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3929066"/>
            <a:ext cx="1704689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30" name="Picture 10" descr="http://medioambiente.xunta.es/espazosNaturais/blobs/especies_imagenprincipal.jsp?ID_ESPECIE=189&amp;imaxe=MUSTELA%20VISO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50" y="4643446"/>
            <a:ext cx="2514834" cy="1922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es-ES" dirty="0" smtClean="0"/>
              <a:t>LA ALTA MONTAÑA</a:t>
            </a:r>
            <a:endParaRPr lang="es-ES" dirty="0"/>
          </a:p>
        </p:txBody>
      </p:sp>
      <p:pic>
        <p:nvPicPr>
          <p:cNvPr id="31746" name="Picture 2" descr="http://www.salvelinus.com/imagenes/rios_alta_mont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4566829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8" name="Picture 4" descr="http://www.infojardin.com/imagenes-subir/getimg/cabeceraGen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2624" y="3723994"/>
            <a:ext cx="4651376" cy="3134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76CFF4"/>
              </a:clrFrom>
              <a:clrTo>
                <a:srgbClr val="76CFF4">
                  <a:alpha val="0"/>
                </a:srgbClr>
              </a:clrTo>
            </a:clrChange>
          </a:blip>
          <a:srcRect l="24023" t="24375" r="26758" b="21250"/>
          <a:stretch>
            <a:fillRect/>
          </a:stretch>
        </p:blipFill>
        <p:spPr bwMode="auto">
          <a:xfrm rot="20350444">
            <a:off x="212346" y="1508883"/>
            <a:ext cx="2357454" cy="1627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4" descr="http://www.windows.ucar.edu/earth/images/tundra_map_bi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357298"/>
            <a:ext cx="2571768" cy="1389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http://www-pub.naz.edu:9000/~jwitten2/taiga_location_map0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52634">
            <a:off x="5923511" y="1381099"/>
            <a:ext cx="3054975" cy="1859916"/>
          </a:xfrm>
          <a:prstGeom prst="rect">
            <a:avLst/>
          </a:prstGeom>
          <a:noFill/>
        </p:spPr>
      </p:pic>
      <p:pic>
        <p:nvPicPr>
          <p:cNvPr id="5" name="Picture 4" descr="http://4.bp.blogspot.com/_Lot1q6iMfHk/SchSY_YGyhI/AAAAAAAAAF8/gaRpam8UVp4/s320/17HannahFrostyTundraP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38191">
            <a:off x="6288051" y="4276942"/>
            <a:ext cx="2310250" cy="1732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http://blue.wths.net/faculty/rpiggott/taiga-summ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929066"/>
            <a:ext cx="2071702" cy="2320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 l="15014" t="16601" r="64844" b="40430"/>
          <a:stretch>
            <a:fillRect/>
          </a:stretch>
        </p:blipFill>
        <p:spPr bwMode="auto">
          <a:xfrm rot="821582">
            <a:off x="370597" y="4165217"/>
            <a:ext cx="2434936" cy="1947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9" name="Straight Arrow Connector 8"/>
          <p:cNvCxnSpPr/>
          <p:nvPr/>
        </p:nvCxnSpPr>
        <p:spPr>
          <a:xfrm>
            <a:off x="2571736" y="2643182"/>
            <a:ext cx="4786346" cy="17145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0"/>
            <a:endCxn id="3" idx="2"/>
          </p:cNvCxnSpPr>
          <p:nvPr/>
        </p:nvCxnSpPr>
        <p:spPr>
          <a:xfrm rot="5400000" flipH="1" flipV="1">
            <a:off x="2258095" y="2307622"/>
            <a:ext cx="1445807" cy="23247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0"/>
            <a:endCxn id="4" idx="2"/>
          </p:cNvCxnSpPr>
          <p:nvPr/>
        </p:nvCxnSpPr>
        <p:spPr>
          <a:xfrm rot="5400000" flipH="1" flipV="1">
            <a:off x="5573247" y="2253290"/>
            <a:ext cx="710249" cy="264130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86512" y="6286520"/>
            <a:ext cx="285748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 smtClean="0"/>
              <a:t>DESIERTO POLAR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85720" y="6143644"/>
            <a:ext cx="2428892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TUNDRA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3357554" y="6273225"/>
            <a:ext cx="2428892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TAIGA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4.bp.blogspot.com/_Lot1q6iMfHk/SchSY_YGyhI/AAAAAAAAAF8/gaRpam8UVp4/s320/17HannahFrostyTundra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38191">
            <a:off x="6374454" y="4231803"/>
            <a:ext cx="2606606" cy="1954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4" descr="http://blue.wths.net/faculty/rpiggott/taiga-summ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929066"/>
            <a:ext cx="2295992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15014" t="16601" r="64844" b="40430"/>
          <a:stretch>
            <a:fillRect/>
          </a:stretch>
        </p:blipFill>
        <p:spPr bwMode="auto">
          <a:xfrm rot="821582">
            <a:off x="347645" y="4187766"/>
            <a:ext cx="2645696" cy="2116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http://www.masalto.com/masalto_db/imagenes_db/Tin_Marin/Pingui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1500174"/>
            <a:ext cx="2098522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6" descr="http://www.deanimalia.com/REGIONES%20POLARES/ANIMALES/LIEBRE%20ARTICA/Liebre%20artica%20(Lepus%20arcticus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1428737"/>
            <a:ext cx="1714511" cy="2191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8" descr="Ver imagen en tamaño complet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1357298"/>
            <a:ext cx="2075274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714348" y="357166"/>
            <a:ext cx="757242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¿DÓNDE VIVO?</a:t>
            </a:r>
            <a:endParaRPr lang="en-US" sz="3200" dirty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2143108" y="3929066"/>
            <a:ext cx="2643206" cy="15001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6" idx="2"/>
          </p:cNvCxnSpPr>
          <p:nvPr/>
        </p:nvCxnSpPr>
        <p:spPr>
          <a:xfrm flipV="1">
            <a:off x="1785918" y="3619774"/>
            <a:ext cx="5715040" cy="15237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</p:cNvCxnSpPr>
          <p:nvPr/>
        </p:nvCxnSpPr>
        <p:spPr>
          <a:xfrm rot="16200000" flipH="1">
            <a:off x="4739440" y="3525002"/>
            <a:ext cx="2571768" cy="25226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es-ES" dirty="0" smtClean="0"/>
              <a:t>Vegetación alta montaña</a:t>
            </a:r>
            <a:endParaRPr lang="es-ES" dirty="0"/>
          </a:p>
        </p:txBody>
      </p:sp>
      <p:pic>
        <p:nvPicPr>
          <p:cNvPr id="1026" name="Picture 2" descr="http://mediateca.edebedigital.net/interactiva/eso/guadiel/cs1and/RECURSOS/IM/IMCS1000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3042" y="1357298"/>
            <a:ext cx="5840503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176</TotalTime>
  <Words>169</Words>
  <Application>Microsoft Office PowerPoint</Application>
  <PresentationFormat>On-screen Show (4:3)</PresentationFormat>
  <Paragraphs>23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LOS MEDIOS FRÍOS</vt:lpstr>
      <vt:lpstr>Slide 2</vt:lpstr>
      <vt:lpstr>DESIERTO POLAR</vt:lpstr>
      <vt:lpstr>LA TUNDRA</vt:lpstr>
      <vt:lpstr>LA TAIGA</vt:lpstr>
      <vt:lpstr>LA ALTA MONTAÑA</vt:lpstr>
      <vt:lpstr>Slide 7</vt:lpstr>
      <vt:lpstr>Slide 8</vt:lpstr>
      <vt:lpstr>Vegetación alta montaña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MEDIOS FRÍOS</dc:title>
  <dc:creator>Klin</dc:creator>
  <cp:lastModifiedBy>Klin</cp:lastModifiedBy>
  <cp:revision>23</cp:revision>
  <dcterms:created xsi:type="dcterms:W3CDTF">2009-11-19T08:40:49Z</dcterms:created>
  <dcterms:modified xsi:type="dcterms:W3CDTF">2010-10-21T16:16:17Z</dcterms:modified>
</cp:coreProperties>
</file>