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FF73D-8583-4472-A6F5-6F31B5B894F7}" type="datetimeFigureOut">
              <a:rPr lang="en-US" smtClean="0"/>
              <a:t>5/7/2010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534D8-CFEC-48E3-BEA1-7051D5315B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534D8-CFEC-48E3-BEA1-7051D5315B0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24DDC1-7CA7-44DF-B671-490CB173F7EF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E747047-293E-455C-822C-53B0974BB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fit are you???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Survival Of the Fittest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want to try out your </a:t>
            </a:r>
            <a:r>
              <a:rPr lang="en-US" dirty="0" err="1" smtClean="0"/>
              <a:t>camoflauge</a:t>
            </a:r>
            <a:r>
              <a:rPr lang="en-US" dirty="0" smtClean="0"/>
              <a:t> among the yellow rocks.</a:t>
            </a:r>
          </a:p>
          <a:p>
            <a:endParaRPr lang="en-US" dirty="0" smtClean="0"/>
          </a:p>
          <a:p>
            <a:r>
              <a:rPr lang="en-US" dirty="0" smtClean="0"/>
              <a:t>Body is all yellow +2</a:t>
            </a:r>
          </a:p>
          <a:p>
            <a:r>
              <a:rPr lang="en-US" dirty="0" smtClean="0"/>
              <a:t>Body has some yellow +1</a:t>
            </a:r>
          </a:p>
          <a:p>
            <a:r>
              <a:rPr lang="en-US" dirty="0" smtClean="0"/>
              <a:t>Body has no yellow -1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want your eye to blend in with the rest of your body so that prey cannot see you.</a:t>
            </a:r>
          </a:p>
          <a:p>
            <a:endParaRPr lang="en-US" dirty="0" smtClean="0"/>
          </a:p>
          <a:p>
            <a:r>
              <a:rPr lang="en-US" dirty="0" smtClean="0"/>
              <a:t>Eye is striped +1</a:t>
            </a:r>
          </a:p>
          <a:p>
            <a:r>
              <a:rPr lang="en-US" dirty="0" smtClean="0"/>
              <a:t>Eye is not striped -1</a:t>
            </a:r>
          </a:p>
          <a:p>
            <a:pPr lvl="1"/>
            <a:r>
              <a:rPr lang="en-US" dirty="0" smtClean="0"/>
              <a:t>IF YOU CANNOT TELL, -1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fish was best adapted to its environment?</a:t>
            </a:r>
          </a:p>
          <a:p>
            <a:r>
              <a:rPr lang="en-US" dirty="0" smtClean="0"/>
              <a:t>How would this ability to adapt affect its survival?</a:t>
            </a:r>
          </a:p>
          <a:p>
            <a:r>
              <a:rPr lang="en-US" dirty="0" smtClean="0"/>
              <a:t>What are some adaptations fish had and how are they used?</a:t>
            </a:r>
          </a:p>
          <a:p>
            <a:r>
              <a:rPr lang="en-US" dirty="0" smtClean="0"/>
              <a:t>Which fish would have the ability to produce the most offspring?(i.e. which is the most fit, has the most energy from eating the most food)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shark comes along and is looking for brightly colored prey among the dark ocean sand.</a:t>
            </a:r>
          </a:p>
          <a:p>
            <a:endParaRPr lang="en-US" dirty="0" smtClean="0"/>
          </a:p>
          <a:p>
            <a:r>
              <a:rPr lang="en-US" dirty="0" smtClean="0"/>
              <a:t>Bright colors -1</a:t>
            </a:r>
          </a:p>
          <a:p>
            <a:r>
              <a:rPr lang="en-US" dirty="0" smtClean="0"/>
              <a:t>Dull colors +1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are hanging out with your fishy friends and you need to swim quickly away from an eel.</a:t>
            </a:r>
          </a:p>
          <a:p>
            <a:endParaRPr lang="en-US" dirty="0" smtClean="0"/>
          </a:p>
          <a:p>
            <a:r>
              <a:rPr lang="en-US" dirty="0" smtClean="0"/>
              <a:t>Streamline body +</a:t>
            </a:r>
            <a:r>
              <a:rPr lang="en-US" dirty="0" smtClean="0"/>
              <a:t>1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Round </a:t>
            </a:r>
            <a:r>
              <a:rPr lang="en-US" dirty="0" smtClean="0"/>
              <a:t>body -</a:t>
            </a:r>
            <a:r>
              <a:rPr lang="en-US" dirty="0" smtClean="0"/>
              <a:t>1</a:t>
            </a:r>
          </a:p>
          <a:p>
            <a:pPr lvl="1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33800" y="45720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971800"/>
            <a:ext cx="152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2971800"/>
            <a:ext cx="228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9600" y="4572000"/>
            <a:ext cx="457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Seeing in the dark ocean bottom is a must. </a:t>
            </a:r>
          </a:p>
          <a:p>
            <a:endParaRPr lang="en-US" dirty="0" smtClean="0"/>
          </a:p>
          <a:p>
            <a:r>
              <a:rPr lang="en-US" dirty="0" smtClean="0"/>
              <a:t>Anglerfish(light)+2</a:t>
            </a:r>
          </a:p>
          <a:p>
            <a:r>
              <a:rPr lang="en-US" dirty="0" smtClean="0"/>
              <a:t>Large eyes +1</a:t>
            </a:r>
          </a:p>
          <a:p>
            <a:r>
              <a:rPr lang="en-US" dirty="0" smtClean="0"/>
              <a:t>Small eyes -1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need to hide out among the coral at the bottom.</a:t>
            </a:r>
          </a:p>
          <a:p>
            <a:endParaRPr lang="en-US" dirty="0" smtClean="0"/>
          </a:p>
          <a:p>
            <a:r>
              <a:rPr lang="en-US" dirty="0" smtClean="0"/>
              <a:t>Spots +1</a:t>
            </a:r>
          </a:p>
          <a:p>
            <a:r>
              <a:rPr lang="en-US" dirty="0" smtClean="0"/>
              <a:t>No pattern/mixed pattern -1</a:t>
            </a:r>
          </a:p>
          <a:p>
            <a:r>
              <a:rPr lang="en-US" dirty="0" smtClean="0"/>
              <a:t>Stripes -2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need a flexible body to be able to move around in small places.</a:t>
            </a:r>
          </a:p>
          <a:p>
            <a:endParaRPr lang="en-US" dirty="0" smtClean="0"/>
          </a:p>
          <a:p>
            <a:r>
              <a:rPr lang="en-US" dirty="0" smtClean="0"/>
              <a:t>Sea horse and </a:t>
            </a:r>
            <a:r>
              <a:rPr lang="en-US" dirty="0" err="1" smtClean="0"/>
              <a:t>pufferfish</a:t>
            </a:r>
            <a:r>
              <a:rPr lang="en-US" dirty="0" smtClean="0"/>
              <a:t> -1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590800" cy="990600"/>
          </a:xfrm>
        </p:spPr>
        <p:txBody>
          <a:bodyPr/>
          <a:lstStyle/>
          <a:p>
            <a:r>
              <a:rPr lang="en-US" dirty="0" smtClean="0"/>
              <a:t>CATASTROPHE CARD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 lunar eclipse and you cannot see in the dark. You rely on your body to tell where you are.</a:t>
            </a:r>
          </a:p>
          <a:p>
            <a:endParaRPr lang="en-US" dirty="0" smtClean="0"/>
          </a:p>
          <a:p>
            <a:r>
              <a:rPr lang="en-US" dirty="0" smtClean="0"/>
              <a:t>Spines or barbs +2</a:t>
            </a:r>
          </a:p>
          <a:p>
            <a:r>
              <a:rPr lang="en-US" dirty="0" smtClean="0"/>
              <a:t>Fins -1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only food available is algae that must be sucked off of rocks.</a:t>
            </a:r>
          </a:p>
          <a:p>
            <a:endParaRPr lang="en-US" dirty="0" smtClean="0"/>
          </a:p>
          <a:p>
            <a:r>
              <a:rPr lang="en-US" dirty="0" smtClean="0"/>
              <a:t>Extra long mouth: +2</a:t>
            </a:r>
          </a:p>
          <a:p>
            <a:r>
              <a:rPr lang="en-US" dirty="0" smtClean="0"/>
              <a:t>Regular mouth: -1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mate only finds you attractive if you have extra long fins.</a:t>
            </a:r>
          </a:p>
          <a:p>
            <a:endParaRPr lang="en-US" dirty="0" smtClean="0"/>
          </a:p>
          <a:p>
            <a:r>
              <a:rPr lang="en-US" dirty="0" smtClean="0"/>
              <a:t>Extra long fins +2</a:t>
            </a:r>
          </a:p>
          <a:p>
            <a:r>
              <a:rPr lang="en-US" dirty="0" smtClean="0"/>
              <a:t>Regular/short fins +1</a:t>
            </a:r>
          </a:p>
          <a:p>
            <a:r>
              <a:rPr lang="en-US" dirty="0" smtClean="0"/>
              <a:t>No fins -1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517</TotalTime>
  <Words>341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Survival Of the Fittest</vt:lpstr>
      <vt:lpstr>Slide 2</vt:lpstr>
      <vt:lpstr>Slide 3</vt:lpstr>
      <vt:lpstr>Slide 4</vt:lpstr>
      <vt:lpstr>Slide 5</vt:lpstr>
      <vt:lpstr>Slide 6</vt:lpstr>
      <vt:lpstr>CATASTROPHE CARD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Of the Fittest</dc:title>
  <dc:creator>Katie Marie</dc:creator>
  <cp:lastModifiedBy>kporter</cp:lastModifiedBy>
  <cp:revision>58</cp:revision>
  <dcterms:created xsi:type="dcterms:W3CDTF">2010-05-07T01:36:40Z</dcterms:created>
  <dcterms:modified xsi:type="dcterms:W3CDTF">2010-05-07T18:53:34Z</dcterms:modified>
</cp:coreProperties>
</file>