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143E3C-02DC-42CA-BE8F-1F988AEF371F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BC2762-0FCB-4F37-B96D-013D03DBEC89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14290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SOCCER</a:t>
            </a:r>
            <a:endParaRPr lang="en-SG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143636" y="6215082"/>
            <a:ext cx="2643206" cy="357190"/>
            <a:chOff x="6143636" y="6215082"/>
            <a:chExt cx="2643206" cy="357190"/>
          </a:xfrm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7286644" y="6215082"/>
              <a:ext cx="500066" cy="357190"/>
            </a:xfrm>
            <a:prstGeom prst="actionButtonBackPrevio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7" name="Action Button: Forward or Next 6">
              <a:hlinkClick r:id="" action="ppaction://hlinkshowjump?jump=nextslide" highlightClick="1"/>
            </p:cNvPr>
            <p:cNvSpPr/>
            <p:nvPr/>
          </p:nvSpPr>
          <p:spPr>
            <a:xfrm>
              <a:off x="7786710" y="6215082"/>
              <a:ext cx="500066" cy="357190"/>
            </a:xfrm>
            <a:prstGeom prst="actionButtonForwardNex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8" name="Action Button: Beginning 7">
              <a:hlinkClick r:id="" action="ppaction://hlinkshowjump?jump=firstslide" highlightClick="1"/>
            </p:cNvPr>
            <p:cNvSpPr/>
            <p:nvPr/>
          </p:nvSpPr>
          <p:spPr>
            <a:xfrm>
              <a:off x="6786578" y="6215082"/>
              <a:ext cx="500066" cy="357190"/>
            </a:xfrm>
            <a:prstGeom prst="actionButtonBeginning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8286776" y="6215082"/>
              <a:ext cx="500066" cy="357190"/>
            </a:xfrm>
            <a:prstGeom prst="actionButtonE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10" name="Action Button: Home 9">
              <a:hlinkClick r:id="" action="ppaction://hlinkshowjump?jump=firstslide" highlightClick="1"/>
            </p:cNvPr>
            <p:cNvSpPr/>
            <p:nvPr/>
          </p:nvSpPr>
          <p:spPr>
            <a:xfrm>
              <a:off x="6143636" y="6215082"/>
              <a:ext cx="642942" cy="357190"/>
            </a:xfrm>
            <a:prstGeom prst="actionButtonHom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D:\AMB005\SOCCER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8358246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14290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SOCCER</a:t>
            </a:r>
            <a:endParaRPr lang="en-SG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6143636" y="6215082"/>
            <a:ext cx="2643206" cy="357190"/>
            <a:chOff x="5357818" y="4643446"/>
            <a:chExt cx="2643206" cy="357190"/>
          </a:xfrm>
          <a:solidFill>
            <a:schemeClr val="bg1"/>
          </a:solidFill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6500826" y="4643446"/>
              <a:ext cx="500066" cy="357190"/>
            </a:xfrm>
            <a:prstGeom prst="actionButtonBackPreviou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7" name="Action Button: Forward or Next 6">
              <a:hlinkClick r:id="" action="ppaction://hlinkshowjump?jump=nextslide" highlightClick="1"/>
            </p:cNvPr>
            <p:cNvSpPr/>
            <p:nvPr/>
          </p:nvSpPr>
          <p:spPr>
            <a:xfrm>
              <a:off x="7000892" y="4643446"/>
              <a:ext cx="500066" cy="357190"/>
            </a:xfrm>
            <a:prstGeom prst="actionButtonForwardNex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8" name="Action Button: Beginning 7">
              <a:hlinkClick r:id="" action="ppaction://hlinkshowjump?jump=firstslide" highlightClick="1"/>
            </p:cNvPr>
            <p:cNvSpPr/>
            <p:nvPr/>
          </p:nvSpPr>
          <p:spPr>
            <a:xfrm>
              <a:off x="6000760" y="4643446"/>
              <a:ext cx="500066" cy="357190"/>
            </a:xfrm>
            <a:prstGeom prst="actionButtonBeginning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7500958" y="4643446"/>
              <a:ext cx="500066" cy="357190"/>
            </a:xfrm>
            <a:prstGeom prst="actionButtonEnd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10" name="Action Button: Home 9">
              <a:hlinkClick r:id="" action="ppaction://hlinkshowjump?jump=firstslide" highlightClick="1"/>
            </p:cNvPr>
            <p:cNvSpPr/>
            <p:nvPr/>
          </p:nvSpPr>
          <p:spPr>
            <a:xfrm>
              <a:off x="5357818" y="4643446"/>
              <a:ext cx="642942" cy="357190"/>
            </a:xfrm>
            <a:prstGeom prst="actionButtonHom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648866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SG" dirty="0"/>
          </a:p>
        </p:txBody>
      </p:sp>
      <p:grpSp>
        <p:nvGrpSpPr>
          <p:cNvPr id="13" name="Group 12"/>
          <p:cNvGrpSpPr/>
          <p:nvPr/>
        </p:nvGrpSpPr>
        <p:grpSpPr>
          <a:xfrm>
            <a:off x="500034" y="1285860"/>
            <a:ext cx="5143536" cy="2745705"/>
            <a:chOff x="500034" y="1285860"/>
            <a:chExt cx="5143536" cy="2745705"/>
          </a:xfrm>
        </p:grpSpPr>
        <p:sp>
          <p:nvSpPr>
            <p:cNvPr id="14" name="TextBox 13"/>
            <p:cNvSpPr txBox="1"/>
            <p:nvPr/>
          </p:nvSpPr>
          <p:spPr>
            <a:xfrm>
              <a:off x="500034" y="2000240"/>
              <a:ext cx="5143536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lphaLcPeriod"/>
              </a:pPr>
              <a:r>
                <a:rPr lang="en-US" dirty="0" smtClean="0"/>
                <a:t>It is a 2-sided game.</a:t>
              </a:r>
            </a:p>
            <a:p>
              <a:pPr marL="342900" indent="-342900">
                <a:buAutoNum type="alphaLcPeriod"/>
              </a:pPr>
              <a:r>
                <a:rPr lang="en-US" dirty="0" smtClean="0"/>
                <a:t>Each team need 11players on field.</a:t>
              </a:r>
            </a:p>
            <a:p>
              <a:pPr marL="342900" indent="-342900">
                <a:buAutoNum type="alphaLcPeriod"/>
              </a:pPr>
              <a:r>
                <a:rPr lang="en-US" dirty="0" smtClean="0"/>
                <a:t>The game need 1 ref , 2 lineman and a res ref.</a:t>
              </a:r>
            </a:p>
            <a:p>
              <a:pPr marL="342900" indent="-342900">
                <a:buAutoNum type="alphaLcPeriod"/>
              </a:pPr>
              <a:r>
                <a:rPr lang="en-US" dirty="0" smtClean="0"/>
                <a:t>Game is divided into 2 session (1</a:t>
              </a:r>
              <a:r>
                <a:rPr lang="en-US" baseline="30000" dirty="0" smtClean="0"/>
                <a:t>st</a:t>
              </a:r>
              <a:r>
                <a:rPr lang="en-US" dirty="0" smtClean="0"/>
                <a:t> half and 2</a:t>
              </a:r>
              <a:r>
                <a:rPr lang="en-US" baseline="30000" dirty="0" smtClean="0"/>
                <a:t>nd</a:t>
              </a:r>
              <a:r>
                <a:rPr lang="en-US" dirty="0" smtClean="0"/>
                <a:t> half. )</a:t>
              </a:r>
            </a:p>
            <a:p>
              <a:pPr marL="342900" indent="-342900">
                <a:buAutoNum type="alphaLcPeriod"/>
              </a:pPr>
              <a:r>
                <a:rPr lang="en-US" dirty="0" smtClean="0"/>
                <a:t>Each half of the game is 45mins.</a:t>
              </a:r>
              <a:endParaRPr lang="en-SG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1472" y="1285860"/>
              <a:ext cx="33575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rPr>
                <a:t>Introduction</a:t>
              </a:r>
              <a:endParaRPr lang="en-SG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14290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SOCCER</a:t>
            </a:r>
            <a:endParaRPr lang="en-SG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6143636" y="6215082"/>
            <a:ext cx="2643206" cy="357190"/>
            <a:chOff x="5357818" y="4643446"/>
            <a:chExt cx="2643206" cy="357190"/>
          </a:xfrm>
          <a:solidFill>
            <a:schemeClr val="bg1"/>
          </a:solidFill>
        </p:grpSpPr>
        <p:sp>
          <p:nvSpPr>
            <p:cNvPr id="6" name="Action Button: Back or Previous 5">
              <a:hlinkClick r:id="" action="ppaction://hlinkshowjump?jump=previousslide" highlightClick="1"/>
            </p:cNvPr>
            <p:cNvSpPr/>
            <p:nvPr/>
          </p:nvSpPr>
          <p:spPr>
            <a:xfrm>
              <a:off x="6500826" y="4643446"/>
              <a:ext cx="500066" cy="357190"/>
            </a:xfrm>
            <a:prstGeom prst="actionButtonBackPreviou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7" name="Action Button: Forward or Next 6">
              <a:hlinkClick r:id="" action="ppaction://hlinkshowjump?jump=nextslide" highlightClick="1"/>
            </p:cNvPr>
            <p:cNvSpPr/>
            <p:nvPr/>
          </p:nvSpPr>
          <p:spPr>
            <a:xfrm>
              <a:off x="7000892" y="4643446"/>
              <a:ext cx="500066" cy="357190"/>
            </a:xfrm>
            <a:prstGeom prst="actionButtonForwardNex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8" name="Action Button: Beginning 7">
              <a:hlinkClick r:id="" action="ppaction://hlinkshowjump?jump=firstslide" highlightClick="1"/>
            </p:cNvPr>
            <p:cNvSpPr/>
            <p:nvPr/>
          </p:nvSpPr>
          <p:spPr>
            <a:xfrm>
              <a:off x="6000760" y="4643446"/>
              <a:ext cx="500066" cy="357190"/>
            </a:xfrm>
            <a:prstGeom prst="actionButtonBeginning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9" name="Action Button: End 8">
              <a:hlinkClick r:id="" action="ppaction://hlinkshowjump?jump=lastslide" highlightClick="1"/>
            </p:cNvPr>
            <p:cNvSpPr/>
            <p:nvPr/>
          </p:nvSpPr>
          <p:spPr>
            <a:xfrm>
              <a:off x="7500958" y="4643446"/>
              <a:ext cx="500066" cy="357190"/>
            </a:xfrm>
            <a:prstGeom prst="actionButtonEnd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  <p:sp>
          <p:nvSpPr>
            <p:cNvPr id="10" name="Action Button: Home 9">
              <a:hlinkClick r:id="" action="ppaction://hlinkshowjump?jump=firstslide" highlightClick="1"/>
            </p:cNvPr>
            <p:cNvSpPr/>
            <p:nvPr/>
          </p:nvSpPr>
          <p:spPr>
            <a:xfrm>
              <a:off x="5357818" y="4643446"/>
              <a:ext cx="642942" cy="357190"/>
            </a:xfrm>
            <a:prstGeom prst="actionButtonHom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0" y="6357958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54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7</cp:revision>
  <dcterms:created xsi:type="dcterms:W3CDTF">2010-10-01T06:14:47Z</dcterms:created>
  <dcterms:modified xsi:type="dcterms:W3CDTF">2010-10-01T07:10:07Z</dcterms:modified>
</cp:coreProperties>
</file>