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4E9E31-16AF-4582-A828-7DFDC5C268A4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26F06A-AD87-4210-B377-A773F5C342A3}" type="slidenum">
              <a:rPr lang="en-SG" smtClean="0"/>
              <a:t>‹#›</a:t>
            </a:fld>
            <a:endParaRPr lang="en-S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000240"/>
            <a:ext cx="53109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</a:t>
            </a:r>
          </a:p>
          <a:p>
            <a:pPr algn="ctr"/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Fishing Rods</a:t>
            </a:r>
            <a:endParaRPr lang="en-SG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142984"/>
            <a:ext cx="75964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fishing rod?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786" y="2357430"/>
            <a:ext cx="59276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dirty="0" smtClean="0">
                <a:latin typeface="Arial" pitchFamily="34" charset="0"/>
                <a:cs typeface="Arial" pitchFamily="34" charset="0"/>
              </a:rPr>
              <a:t>A) A fishing rod or a fishing pole is a</a:t>
            </a:r>
          </a:p>
          <a:p>
            <a:r>
              <a:rPr lang="en-SG" sz="2800" dirty="0" smtClean="0">
                <a:latin typeface="Arial" pitchFamily="34" charset="0"/>
                <a:cs typeface="Arial" pitchFamily="34" charset="0"/>
              </a:rPr>
              <a:t>     tool used to catch fish.</a:t>
            </a:r>
            <a:endParaRPr lang="en-SG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429000"/>
            <a:ext cx="1818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B) A Stick.</a:t>
            </a:r>
            <a:endParaRPr lang="en-SG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286256"/>
            <a:ext cx="4962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C) A long pole to spear fishes.</a:t>
            </a:r>
            <a:endParaRPr lang="en-SG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7286644" y="2571744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7286644" y="3357562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7286644" y="421481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2571744"/>
            <a:ext cx="4347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2643182"/>
            <a:ext cx="37627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</a:t>
            </a:r>
            <a:endParaRPr lang="en-SG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2786050" y="2714620"/>
            <a:ext cx="3357586" cy="107157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43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2</cp:revision>
  <dcterms:created xsi:type="dcterms:W3CDTF">2010-10-01T05:36:24Z</dcterms:created>
  <dcterms:modified xsi:type="dcterms:W3CDTF">2010-10-01T05:46:40Z</dcterms:modified>
</cp:coreProperties>
</file>