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04490-7CDD-4554-BBD7-15F0FA6EDF87}" type="datetimeFigureOut">
              <a:rPr lang="en-US" smtClean="0"/>
              <a:t>10/1/2010</a:t>
            </a:fld>
            <a:endParaRPr lang="en-SG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78D36-0A0D-4FFB-BA48-FDFBB194E69E}" type="slidenum">
              <a:rPr lang="en-SG" smtClean="0"/>
              <a:t>‹#›</a:t>
            </a:fld>
            <a:endParaRPr lang="en-SG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04490-7CDD-4554-BBD7-15F0FA6EDF87}" type="datetimeFigureOut">
              <a:rPr lang="en-US" smtClean="0"/>
              <a:t>10/1/2010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78D36-0A0D-4FFB-BA48-FDFBB194E69E}" type="slidenum">
              <a:rPr lang="en-SG" smtClean="0"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04490-7CDD-4554-BBD7-15F0FA6EDF87}" type="datetimeFigureOut">
              <a:rPr lang="en-US" smtClean="0"/>
              <a:t>10/1/2010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78D36-0A0D-4FFB-BA48-FDFBB194E69E}" type="slidenum">
              <a:rPr lang="en-SG" smtClean="0"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04490-7CDD-4554-BBD7-15F0FA6EDF87}" type="datetimeFigureOut">
              <a:rPr lang="en-US" smtClean="0"/>
              <a:t>10/1/2010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78D36-0A0D-4FFB-BA48-FDFBB194E69E}" type="slidenum">
              <a:rPr lang="en-SG" smtClean="0"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04490-7CDD-4554-BBD7-15F0FA6EDF87}" type="datetimeFigureOut">
              <a:rPr lang="en-US" smtClean="0"/>
              <a:t>10/1/2010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78D36-0A0D-4FFB-BA48-FDFBB194E69E}" type="slidenum">
              <a:rPr lang="en-SG" smtClean="0"/>
              <a:t>‹#›</a:t>
            </a:fld>
            <a:endParaRPr lang="en-SG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04490-7CDD-4554-BBD7-15F0FA6EDF87}" type="datetimeFigureOut">
              <a:rPr lang="en-US" smtClean="0"/>
              <a:t>10/1/2010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78D36-0A0D-4FFB-BA48-FDFBB194E69E}" type="slidenum">
              <a:rPr lang="en-SG" smtClean="0"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04490-7CDD-4554-BBD7-15F0FA6EDF87}" type="datetimeFigureOut">
              <a:rPr lang="en-US" smtClean="0"/>
              <a:t>10/1/2010</a:t>
            </a:fld>
            <a:endParaRPr lang="en-S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78D36-0A0D-4FFB-BA48-FDFBB194E69E}" type="slidenum">
              <a:rPr lang="en-SG" smtClean="0"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04490-7CDD-4554-BBD7-15F0FA6EDF87}" type="datetimeFigureOut">
              <a:rPr lang="en-US" smtClean="0"/>
              <a:t>10/1/2010</a:t>
            </a:fld>
            <a:endParaRPr lang="en-S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78D36-0A0D-4FFB-BA48-FDFBB194E69E}" type="slidenum">
              <a:rPr lang="en-SG" smtClean="0"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04490-7CDD-4554-BBD7-15F0FA6EDF87}" type="datetimeFigureOut">
              <a:rPr lang="en-US" smtClean="0"/>
              <a:t>10/1/2010</a:t>
            </a:fld>
            <a:endParaRPr lang="en-S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78D36-0A0D-4FFB-BA48-FDFBB194E69E}" type="slidenum">
              <a:rPr lang="en-SG" smtClean="0"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04490-7CDD-4554-BBD7-15F0FA6EDF87}" type="datetimeFigureOut">
              <a:rPr lang="en-US" smtClean="0"/>
              <a:t>10/1/2010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78D36-0A0D-4FFB-BA48-FDFBB194E69E}" type="slidenum">
              <a:rPr lang="en-SG" smtClean="0"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04490-7CDD-4554-BBD7-15F0FA6EDF87}" type="datetimeFigureOut">
              <a:rPr lang="en-US" smtClean="0"/>
              <a:t>10/1/2010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DC78D36-0A0D-4FFB-BA48-FDFBB194E69E}" type="slidenum">
              <a:rPr lang="en-SG" smtClean="0"/>
              <a:t>‹#›</a:t>
            </a:fld>
            <a:endParaRPr lang="en-S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5804490-7CDD-4554-BBD7-15F0FA6EDF87}" type="datetimeFigureOut">
              <a:rPr lang="en-US" smtClean="0"/>
              <a:t>10/1/2010</a:t>
            </a:fld>
            <a:endParaRPr lang="en-SG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SG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DC78D36-0A0D-4FFB-BA48-FDFBB194E69E}" type="slidenum">
              <a:rPr lang="en-SG" smtClean="0"/>
              <a:t>‹#›</a:t>
            </a:fld>
            <a:endParaRPr lang="en-SG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slide" Target="slide4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14348" y="2214554"/>
            <a:ext cx="777982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Quiz – A  quick progress check </a:t>
            </a:r>
            <a:endParaRPr lang="en-SG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56551" y="1214422"/>
            <a:ext cx="585865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How do youu handle a kitten ?</a:t>
            </a:r>
            <a:endParaRPr lang="en-SG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356551" y="2230931"/>
            <a:ext cx="30912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By grabbing it’s tail.</a:t>
            </a:r>
            <a:endParaRPr lang="en-SG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356551" y="3286124"/>
            <a:ext cx="32050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By pinching it’s ears.</a:t>
            </a:r>
            <a:endParaRPr lang="en-SG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356551" y="4214818"/>
            <a:ext cx="46257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By grabbing the skin of its neck</a:t>
            </a:r>
            <a:endParaRPr lang="en-SG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356551" y="5214950"/>
            <a:ext cx="38345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Grabbing the whole neck</a:t>
            </a:r>
            <a:endParaRPr lang="en-SG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Rounded Rectangle 7">
            <a:hlinkClick r:id="rId2" action="ppaction://hlinksldjump"/>
          </p:cNvPr>
          <p:cNvSpPr/>
          <p:nvPr/>
        </p:nvSpPr>
        <p:spPr>
          <a:xfrm>
            <a:off x="6858016" y="2285992"/>
            <a:ext cx="1000132" cy="50006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12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Press Me</a:t>
            </a:r>
            <a:endParaRPr lang="en-SG" sz="12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13" name="Rounded Rectangle 12">
            <a:hlinkClick r:id="rId3" action="ppaction://hlinksldjump"/>
          </p:cNvPr>
          <p:cNvSpPr/>
          <p:nvPr/>
        </p:nvSpPr>
        <p:spPr>
          <a:xfrm>
            <a:off x="6858016" y="4143380"/>
            <a:ext cx="1000132" cy="50006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12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Press Me</a:t>
            </a:r>
            <a:endParaRPr lang="en-SG" sz="12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16" name="Rounded Rectangle 15">
            <a:hlinkClick r:id="rId2" action="ppaction://hlinksldjump"/>
          </p:cNvPr>
          <p:cNvSpPr/>
          <p:nvPr/>
        </p:nvSpPr>
        <p:spPr>
          <a:xfrm>
            <a:off x="6858016" y="3143248"/>
            <a:ext cx="1000132" cy="50006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12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Press Me</a:t>
            </a:r>
            <a:endParaRPr lang="en-SG" sz="12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17" name="Rounded Rectangle 16">
            <a:hlinkClick r:id="rId2" action="ppaction://hlinksldjump"/>
          </p:cNvPr>
          <p:cNvSpPr/>
          <p:nvPr/>
        </p:nvSpPr>
        <p:spPr>
          <a:xfrm>
            <a:off x="6858016" y="5214950"/>
            <a:ext cx="1000132" cy="50006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12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Press Me</a:t>
            </a:r>
            <a:endParaRPr lang="en-SG" sz="12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85918" y="3714752"/>
            <a:ext cx="360085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That’s correct </a:t>
            </a:r>
            <a:endParaRPr lang="en-SG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14348" y="2214554"/>
            <a:ext cx="450059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That’s is wrong  </a:t>
            </a:r>
            <a:endParaRPr lang="en-SG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Isosceles Triangle 4">
            <a:hlinkClick r:id="rId2" action="ppaction://hlinksldjump"/>
          </p:cNvPr>
          <p:cNvSpPr/>
          <p:nvPr/>
        </p:nvSpPr>
        <p:spPr>
          <a:xfrm>
            <a:off x="5857884" y="4857760"/>
            <a:ext cx="1714512" cy="785818"/>
          </a:xfrm>
          <a:prstGeom prst="triangl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Go </a:t>
            </a:r>
            <a:r>
              <a:rPr lang="en-US" sz="1400" dirty="0" smtClean="0">
                <a:hlinkClick r:id="rId2" action="ppaction://hlinksldjump"/>
              </a:rPr>
              <a:t>back</a:t>
            </a:r>
            <a:endParaRPr lang="en-SG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32</TotalTime>
  <Words>59</Words>
  <Application>Microsoft Office PowerPoint</Application>
  <PresentationFormat>On-screen Show (4:3)</PresentationFormat>
  <Paragraphs>13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Flow</vt:lpstr>
      <vt:lpstr>Slide 1</vt:lpstr>
      <vt:lpstr>Slide 2</vt:lpstr>
      <vt:lpstr>Slide 3</vt:lpstr>
      <vt:lpstr>Slide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eclguest</dc:creator>
  <cp:lastModifiedBy>eclguest</cp:lastModifiedBy>
  <cp:revision>4</cp:revision>
  <dcterms:created xsi:type="dcterms:W3CDTF">2010-10-01T01:38:23Z</dcterms:created>
  <dcterms:modified xsi:type="dcterms:W3CDTF">2010-10-01T02:10:58Z</dcterms:modified>
</cp:coreProperties>
</file>