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S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S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D5C7BA-1A1E-425A-BED8-889951C1DA52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D023C4-AA78-4730-9148-E3CA8F2D9678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hicars.org/wp-content/uploads/2009/07/Honda-Logo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3357562"/>
            <a:ext cx="8001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a Honda </a:t>
            </a:r>
            <a:endParaRPr lang="en-SG" sz="54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0" name="Picture 4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428736"/>
            <a:ext cx="3052776" cy="206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343895"/>
            <a:ext cx="885831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 On Choosing a Honda Car 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928802"/>
            <a:ext cx="29642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Price</a:t>
            </a:r>
          </a:p>
          <a:p>
            <a:pPr marL="342900" indent="-342900"/>
            <a:endParaRPr lang="en-US" sz="2400" dirty="0" smtClean="0"/>
          </a:p>
          <a:p>
            <a:pPr marL="457200" indent="-457200"/>
            <a:r>
              <a:rPr lang="en-US" sz="2400" dirty="0" smtClean="0"/>
              <a:t>2. Performance</a:t>
            </a:r>
          </a:p>
          <a:p>
            <a:pPr marL="342900" indent="-342900"/>
            <a:endParaRPr lang="en-US" sz="2400" dirty="0"/>
          </a:p>
          <a:p>
            <a:pPr marL="342900" indent="-342900"/>
            <a:r>
              <a:rPr lang="en-US" sz="2400" dirty="0" smtClean="0"/>
              <a:t>3.	Seating Capacity</a:t>
            </a:r>
            <a:endParaRPr lang="en-SG" sz="2400" dirty="0"/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5429256" y="200024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5429256" y="271462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5429256" y="3500438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9" name="Action Button: End 8">
            <a:hlinkClick r:id="" action="ppaction://hlinkshowjump?jump=lastslide" highlightClick="1"/>
          </p:cNvPr>
          <p:cNvSpPr/>
          <p:nvPr/>
        </p:nvSpPr>
        <p:spPr>
          <a:xfrm>
            <a:off x="8501090" y="6215082"/>
            <a:ext cx="399474" cy="399474"/>
          </a:xfrm>
          <a:prstGeom prst="actionButtonEnd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85728"/>
            <a:ext cx="150019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Price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928802"/>
            <a:ext cx="32031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$60 000 - $70 000</a:t>
            </a:r>
          </a:p>
          <a:p>
            <a:pPr marL="342900" indent="-342900"/>
            <a:endParaRPr lang="en-US" sz="2400" dirty="0" smtClean="0"/>
          </a:p>
          <a:p>
            <a:pPr marL="457200" indent="-457200"/>
            <a:r>
              <a:rPr lang="en-US" sz="2400" dirty="0" smtClean="0"/>
              <a:t>2. </a:t>
            </a:r>
            <a:r>
              <a:rPr lang="en-US" sz="2400" dirty="0" smtClean="0"/>
              <a:t>$70 000 - $90 000</a:t>
            </a:r>
          </a:p>
          <a:p>
            <a:pPr marL="342900" indent="-342900"/>
            <a:endParaRPr lang="en-US" sz="2400" dirty="0"/>
          </a:p>
          <a:p>
            <a:pPr marL="342900" indent="-342900"/>
            <a:r>
              <a:rPr lang="en-US" sz="2400" dirty="0" smtClean="0"/>
              <a:t>3.	</a:t>
            </a:r>
            <a:r>
              <a:rPr lang="en-US" sz="2400" dirty="0" smtClean="0"/>
              <a:t>$90 000 - $100 000</a:t>
            </a:r>
          </a:p>
          <a:p>
            <a:pPr marL="342900" indent="-342900"/>
            <a:endParaRPr lang="en-SG" sz="2400" dirty="0"/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6215074" y="200024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6215074" y="271462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6215074" y="3500438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85728"/>
            <a:ext cx="32147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928802"/>
            <a:ext cx="28921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1300cc to 1500cc</a:t>
            </a:r>
          </a:p>
          <a:p>
            <a:pPr marL="342900" indent="-342900"/>
            <a:endParaRPr lang="en-US" sz="2400" dirty="0" smtClean="0"/>
          </a:p>
          <a:p>
            <a:pPr marL="457200" indent="-457200"/>
            <a:r>
              <a:rPr lang="en-US" sz="2400" dirty="0" smtClean="0"/>
              <a:t>2. </a:t>
            </a:r>
            <a:r>
              <a:rPr lang="en-US" sz="2400" dirty="0" smtClean="0"/>
              <a:t>1600cc to 2000cc</a:t>
            </a:r>
          </a:p>
          <a:p>
            <a:pPr marL="457200" indent="-457200"/>
            <a:endParaRPr lang="en-US" sz="2400" dirty="0" smtClean="0"/>
          </a:p>
          <a:p>
            <a:pPr marL="342900" indent="-342900"/>
            <a:r>
              <a:rPr lang="en-US" sz="2400" dirty="0" smtClean="0"/>
              <a:t>3.	20</a:t>
            </a:r>
            <a:r>
              <a:rPr lang="en-US" sz="2400" dirty="0" smtClean="0"/>
              <a:t>00cc to 2400cc</a:t>
            </a:r>
          </a:p>
          <a:p>
            <a:pPr marL="342900" indent="-342900"/>
            <a:endParaRPr lang="en-US" sz="2400" dirty="0" smtClean="0"/>
          </a:p>
          <a:p>
            <a:pPr marL="342900" indent="-342900"/>
            <a:endParaRPr lang="en-SG" sz="2400" dirty="0"/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6215074" y="200024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6215074" y="271462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6215074" y="3500438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285728"/>
            <a:ext cx="392909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Seating Capacity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1928802"/>
            <a:ext cx="181331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1</a:t>
            </a:r>
            <a:r>
              <a:rPr lang="en-US" sz="2400" dirty="0" smtClean="0"/>
              <a:t> – 4 pax</a:t>
            </a:r>
          </a:p>
          <a:p>
            <a:pPr marL="342900" indent="-342900"/>
            <a:endParaRPr lang="en-US" sz="2400" dirty="0" smtClean="0"/>
          </a:p>
          <a:p>
            <a:pPr marL="457200" indent="-457200"/>
            <a:r>
              <a:rPr lang="en-US" sz="2400" dirty="0" smtClean="0"/>
              <a:t>2. </a:t>
            </a:r>
            <a:r>
              <a:rPr lang="en-US" sz="2400" dirty="0"/>
              <a:t>1</a:t>
            </a:r>
            <a:r>
              <a:rPr lang="en-US" sz="2400" dirty="0" smtClean="0"/>
              <a:t> – 5 pax</a:t>
            </a:r>
          </a:p>
          <a:p>
            <a:pPr marL="457200" indent="-457200"/>
            <a:endParaRPr lang="en-US" sz="2400" dirty="0" smtClean="0"/>
          </a:p>
          <a:p>
            <a:pPr marL="342900" indent="-342900"/>
            <a:r>
              <a:rPr lang="en-US" sz="2400" dirty="0" smtClean="0"/>
              <a:t>3.	</a:t>
            </a:r>
            <a:r>
              <a:rPr lang="en-US" sz="2400" dirty="0"/>
              <a:t>1</a:t>
            </a:r>
            <a:r>
              <a:rPr lang="en-US" sz="2400" dirty="0" smtClean="0"/>
              <a:t> – 7 pax</a:t>
            </a:r>
          </a:p>
          <a:p>
            <a:pPr marL="342900" indent="-342900"/>
            <a:endParaRPr lang="en-US" sz="2400" dirty="0" smtClean="0"/>
          </a:p>
          <a:p>
            <a:pPr marL="342900" indent="-342900"/>
            <a:endParaRPr lang="en-US" sz="2400" dirty="0" smtClean="0"/>
          </a:p>
          <a:p>
            <a:pPr marL="342900" indent="-342900"/>
            <a:endParaRPr lang="en-SG" sz="2400" dirty="0"/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4572000" y="200024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572000" y="2714620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4572000" y="3500438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Press me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1214422"/>
            <a:ext cx="392909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Honda Jazz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1_honda-jazz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071678"/>
            <a:ext cx="5624108" cy="3556008"/>
          </a:xfrm>
          <a:prstGeom prst="rect">
            <a:avLst/>
          </a:prstGeom>
        </p:spPr>
      </p:pic>
      <p:sp>
        <p:nvSpPr>
          <p:cNvPr id="10" name="Rounded Rectangle 9">
            <a:hlinkClick r:id="rId3" action="ppaction://hlinksldjump"/>
          </p:cNvPr>
          <p:cNvSpPr/>
          <p:nvPr/>
        </p:nvSpPr>
        <p:spPr>
          <a:xfrm>
            <a:off x="7929586" y="6215082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Back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1214422"/>
            <a:ext cx="392909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Honda Civic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1_Honda-Civic-Indi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928802"/>
            <a:ext cx="5786478" cy="4200272"/>
          </a:xfrm>
          <a:prstGeom prst="rect">
            <a:avLst/>
          </a:prstGeom>
        </p:spPr>
      </p:pic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7929586" y="6215082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Back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1802" y="1214422"/>
            <a:ext cx="392909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Honda Stream</a:t>
            </a:r>
            <a:endParaRPr lang="en-SG" sz="32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1_honda-stream-2006-7963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000240"/>
            <a:ext cx="5627678" cy="4248721"/>
          </a:xfrm>
          <a:prstGeom prst="rect">
            <a:avLst/>
          </a:prstGeom>
        </p:spPr>
      </p:pic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7929586" y="6215082"/>
            <a:ext cx="928694" cy="3571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Back</a:t>
            </a:r>
            <a:endParaRPr lang="en-SG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2928934"/>
            <a:ext cx="8001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SG" sz="54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94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5</cp:revision>
  <dcterms:created xsi:type="dcterms:W3CDTF">2010-10-01T04:58:32Z</dcterms:created>
  <dcterms:modified xsi:type="dcterms:W3CDTF">2010-10-01T05:26:24Z</dcterms:modified>
</cp:coreProperties>
</file>