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04C8"/>
    <a:srgbClr val="E3F53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642910" y="928670"/>
            <a:ext cx="7786742" cy="1588"/>
          </a:xfrm>
          <a:prstGeom prst="line">
            <a:avLst/>
          </a:prstGeom>
          <a:ln w="127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642910" y="214290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TPYES OF PETS</a:t>
            </a:r>
            <a:endParaRPr lang="en-SG" sz="48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10" descr="cat_5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85720" y="357166"/>
            <a:ext cx="2254237" cy="1690678"/>
          </a:xfrm>
          <a:prstGeom prst="cloud">
            <a:avLst/>
          </a:prstGeom>
          <a:ln w="228600" cap="sq" cmpd="thickThin">
            <a:solidFill>
              <a:schemeClr val="bg1"/>
            </a:solidFill>
            <a:prstDash val="solid"/>
            <a:miter lim="800000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sp>
        <p:nvSpPr>
          <p:cNvPr id="12" name="Action Button: Home 11">
            <a:hlinkClick r:id="" action="ppaction://hlinkshowjump?jump=firstslide" highlightClick="1"/>
          </p:cNvPr>
          <p:cNvSpPr/>
          <p:nvPr userDrawn="1"/>
        </p:nvSpPr>
        <p:spPr>
          <a:xfrm>
            <a:off x="4357686" y="5715016"/>
            <a:ext cx="785818" cy="571504"/>
          </a:xfrm>
          <a:prstGeom prst="actionButtonHom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Action Button: Back or Previous 12">
            <a:hlinkClick r:id="" action="ppaction://hlinkshowjump?jump=previousslide" highlightClick="1"/>
          </p:cNvPr>
          <p:cNvSpPr/>
          <p:nvPr userDrawn="1"/>
        </p:nvSpPr>
        <p:spPr>
          <a:xfrm>
            <a:off x="6072198" y="5715016"/>
            <a:ext cx="785818" cy="571504"/>
          </a:xfrm>
          <a:prstGeom prst="actionButtonBackPreviou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Action Button: Forward or Next 13">
            <a:hlinkClick r:id="" action="ppaction://hlinkshowjump?jump=nextslide" highlightClick="1"/>
          </p:cNvPr>
          <p:cNvSpPr/>
          <p:nvPr userDrawn="1"/>
        </p:nvSpPr>
        <p:spPr>
          <a:xfrm>
            <a:off x="6929454" y="5715016"/>
            <a:ext cx="785818" cy="571504"/>
          </a:xfrm>
          <a:prstGeom prst="actionButtonForwardNex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Action Button: End 14">
            <a:hlinkClick r:id="" action="ppaction://hlinkshowjump?jump=lastslide" highlightClick="1"/>
          </p:cNvPr>
          <p:cNvSpPr/>
          <p:nvPr userDrawn="1"/>
        </p:nvSpPr>
        <p:spPr>
          <a:xfrm>
            <a:off x="7786710" y="5715016"/>
            <a:ext cx="785818" cy="571504"/>
          </a:xfrm>
          <a:prstGeom prst="actionButtonE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Action Button: Beginning 15">
            <a:hlinkClick r:id="" action="ppaction://hlinkshowjump?jump=firstslide" highlightClick="1"/>
          </p:cNvPr>
          <p:cNvSpPr/>
          <p:nvPr userDrawn="1"/>
        </p:nvSpPr>
        <p:spPr>
          <a:xfrm>
            <a:off x="5214942" y="5715016"/>
            <a:ext cx="785818" cy="571504"/>
          </a:xfrm>
          <a:prstGeom prst="actionButtonBeginning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733CE-3299-418C-9032-465CF8ED7730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49537-7378-4E02-998A-99DFC4A56735}" type="slidenum">
              <a:rPr lang="en-SG" smtClean="0"/>
              <a:t>‹#›</a:t>
            </a:fld>
            <a:endParaRPr lang="en-SG"/>
          </a:p>
        </p:txBody>
      </p:sp>
      <p:pic>
        <p:nvPicPr>
          <p:cNvPr id="7" name="Picture 6" descr="Cover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Cover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642910" y="928670"/>
            <a:ext cx="7786742" cy="1588"/>
          </a:xfrm>
          <a:prstGeom prst="line">
            <a:avLst/>
          </a:prstGeom>
          <a:ln w="12700" cmpd="tri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642910" y="214290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TPYES OF PETS</a:t>
            </a:r>
            <a:endParaRPr lang="en-SG" sz="48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10" descr="cat_5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285720" y="357166"/>
            <a:ext cx="2254237" cy="1690678"/>
          </a:xfrm>
          <a:prstGeom prst="cloud">
            <a:avLst/>
          </a:prstGeom>
          <a:ln w="228600" cap="sq" cmpd="thickThin">
            <a:solidFill>
              <a:schemeClr val="bg1"/>
            </a:solidFill>
            <a:prstDash val="solid"/>
            <a:miter lim="800000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sp>
        <p:nvSpPr>
          <p:cNvPr id="12" name="Action Button: Home 11">
            <a:hlinkClick r:id="" action="ppaction://hlinkshowjump?jump=firstslide" highlightClick="1"/>
          </p:cNvPr>
          <p:cNvSpPr/>
          <p:nvPr userDrawn="1"/>
        </p:nvSpPr>
        <p:spPr>
          <a:xfrm>
            <a:off x="4357686" y="5715016"/>
            <a:ext cx="785818" cy="571504"/>
          </a:xfrm>
          <a:prstGeom prst="actionButtonHom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Action Button: Back or Previous 12">
            <a:hlinkClick r:id="" action="ppaction://hlinkshowjump?jump=previousslide" highlightClick="1"/>
          </p:cNvPr>
          <p:cNvSpPr/>
          <p:nvPr userDrawn="1"/>
        </p:nvSpPr>
        <p:spPr>
          <a:xfrm>
            <a:off x="6072198" y="5715016"/>
            <a:ext cx="785818" cy="571504"/>
          </a:xfrm>
          <a:prstGeom prst="actionButtonBackPreviou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Action Button: Forward or Next 13">
            <a:hlinkClick r:id="" action="ppaction://hlinkshowjump?jump=nextslide" highlightClick="1"/>
          </p:cNvPr>
          <p:cNvSpPr/>
          <p:nvPr userDrawn="1"/>
        </p:nvSpPr>
        <p:spPr>
          <a:xfrm>
            <a:off x="6929454" y="5715016"/>
            <a:ext cx="785818" cy="571504"/>
          </a:xfrm>
          <a:prstGeom prst="actionButtonForwardNex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Action Button: End 14">
            <a:hlinkClick r:id="" action="ppaction://hlinkshowjump?jump=lastslide" highlightClick="1"/>
          </p:cNvPr>
          <p:cNvSpPr/>
          <p:nvPr userDrawn="1"/>
        </p:nvSpPr>
        <p:spPr>
          <a:xfrm>
            <a:off x="7786710" y="5715016"/>
            <a:ext cx="785818" cy="571504"/>
          </a:xfrm>
          <a:prstGeom prst="actionButtonEn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Action Button: Beginning 15">
            <a:hlinkClick r:id="" action="ppaction://hlinkshowjump?jump=firstslide" highlightClick="1"/>
          </p:cNvPr>
          <p:cNvSpPr/>
          <p:nvPr userDrawn="1"/>
        </p:nvSpPr>
        <p:spPr>
          <a:xfrm>
            <a:off x="5214942" y="5715016"/>
            <a:ext cx="785818" cy="571504"/>
          </a:xfrm>
          <a:prstGeom prst="actionButtonBeginning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3214686"/>
            <a:ext cx="2857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Cooper Black" pitchFamily="18" charset="0"/>
              </a:rPr>
              <a:t>HOME</a:t>
            </a:r>
            <a:endParaRPr lang="en-SG" sz="6000" dirty="0">
              <a:solidFill>
                <a:srgbClr val="FF0000"/>
              </a:solidFill>
              <a:latin typeface="Cooper Blac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6116" y="3214686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Bernard MT Condensed" pitchFamily="18" charset="0"/>
              </a:rPr>
              <a:t>0</a:t>
            </a:r>
            <a:endParaRPr lang="en-SG" sz="3600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6116" y="3214686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Bernard MT Condensed" pitchFamily="18" charset="0"/>
              </a:rPr>
              <a:t>1</a:t>
            </a:r>
            <a:endParaRPr lang="en-SG" sz="3600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6116" y="3214686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Bernard MT Condensed" pitchFamily="18" charset="0"/>
              </a:rPr>
              <a:t>2</a:t>
            </a:r>
            <a:endParaRPr lang="en-SG" sz="3600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6116" y="3214686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Bernard MT Condensed" pitchFamily="18" charset="0"/>
              </a:rPr>
              <a:t>3</a:t>
            </a:r>
            <a:endParaRPr lang="en-SG" sz="3600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6116" y="3214686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Bernard MT Condensed" pitchFamily="18" charset="0"/>
              </a:rPr>
              <a:t>4</a:t>
            </a:r>
            <a:endParaRPr lang="en-SG" sz="3600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6116" y="3214686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Bernard MT Condensed" pitchFamily="18" charset="0"/>
              </a:rPr>
              <a:t>5</a:t>
            </a:r>
            <a:endParaRPr lang="en-SG" sz="3600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B0F0"/>
      </a:hlink>
      <a:folHlink>
        <a:srgbClr val="F7964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7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eclguest</dc:creator>
  <cp:lastModifiedBy>eclguest</cp:lastModifiedBy>
  <cp:revision>12</cp:revision>
  <dcterms:created xsi:type="dcterms:W3CDTF">2010-10-01T01:26:53Z</dcterms:created>
  <dcterms:modified xsi:type="dcterms:W3CDTF">2010-10-01T03:26:15Z</dcterms:modified>
</cp:coreProperties>
</file>